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Playfair Display"/>
      <p:regular r:id="rId30"/>
      <p:bold r:id="rId31"/>
      <p:italic r:id="rId32"/>
      <p:boldItalic r:id="rId33"/>
    </p:embeddedFont>
    <p:embeddedFont>
      <p:font typeface="Lato"/>
      <p:regular r:id="rId34"/>
      <p:bold r:id="rId35"/>
      <p:italic r:id="rId36"/>
      <p:boldItalic r:id="rId37"/>
    </p:embeddedFont>
    <p:embeddedFont>
      <p:font typeface="Palanquin SemiBold"/>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layfairDisplay-bold.fntdata"/><Relationship Id="rId30" Type="http://schemas.openxmlformats.org/officeDocument/2006/relationships/font" Target="fonts/PlayfairDisplay-regular.fntdata"/><Relationship Id="rId11" Type="http://schemas.openxmlformats.org/officeDocument/2006/relationships/slide" Target="slides/slide7.xml"/><Relationship Id="rId33" Type="http://schemas.openxmlformats.org/officeDocument/2006/relationships/font" Target="fonts/PlayfairDisplay-boldItalic.fntdata"/><Relationship Id="rId10" Type="http://schemas.openxmlformats.org/officeDocument/2006/relationships/slide" Target="slides/slide6.xml"/><Relationship Id="rId32" Type="http://schemas.openxmlformats.org/officeDocument/2006/relationships/font" Target="fonts/PlayfairDisplay-italic.fntdata"/><Relationship Id="rId13" Type="http://schemas.openxmlformats.org/officeDocument/2006/relationships/slide" Target="slides/slide9.xml"/><Relationship Id="rId35" Type="http://schemas.openxmlformats.org/officeDocument/2006/relationships/font" Target="fonts/Lato-bold.fntdata"/><Relationship Id="rId12" Type="http://schemas.openxmlformats.org/officeDocument/2006/relationships/slide" Target="slides/slide8.xml"/><Relationship Id="rId34" Type="http://schemas.openxmlformats.org/officeDocument/2006/relationships/font" Target="fonts/Lato-regular.fntdata"/><Relationship Id="rId15" Type="http://schemas.openxmlformats.org/officeDocument/2006/relationships/slide" Target="slides/slide11.xml"/><Relationship Id="rId37" Type="http://schemas.openxmlformats.org/officeDocument/2006/relationships/font" Target="fonts/Lato-boldItalic.fntdata"/><Relationship Id="rId14" Type="http://schemas.openxmlformats.org/officeDocument/2006/relationships/slide" Target="slides/slide10.xml"/><Relationship Id="rId36" Type="http://schemas.openxmlformats.org/officeDocument/2006/relationships/font" Target="fonts/Lato-italic.fntdata"/><Relationship Id="rId17" Type="http://schemas.openxmlformats.org/officeDocument/2006/relationships/slide" Target="slides/slide13.xml"/><Relationship Id="rId39" Type="http://schemas.openxmlformats.org/officeDocument/2006/relationships/font" Target="fonts/PalanquinSemiBold-bold.fntdata"/><Relationship Id="rId16" Type="http://schemas.openxmlformats.org/officeDocument/2006/relationships/slide" Target="slides/slide12.xml"/><Relationship Id="rId38" Type="http://schemas.openxmlformats.org/officeDocument/2006/relationships/font" Target="fonts/PalanquinSemiBold-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9a36df63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9a36df63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a48d75286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a48d75286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a4c9e09bf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a4c9e09bf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abf709dce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abf709dce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a48d75286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a48d75286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a9176cd1f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a9176cd1f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a9176cd1f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a9176cd1f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a9176cd1f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a9176cd1f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abf709dce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abf709dce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abf709dce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abf709dce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a48d75286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a48d75286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a48d75286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a48d75286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abc4df02e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abc4df02e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abc4df02e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abc4df02e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abc4df02e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abc4df02e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a9176cd1f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a9176cd1f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abc4df02e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1abc4df02e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a8f58c95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a8f58c95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a48d75286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a48d75286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a48d75286a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a48d75286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Momentum investing is a well-known trading strategy that suggests investors first compare and rank the historical performances among various stocks, then purchase the past winner stocks and short the past loser stocks to maximize their profits. In 1993, Jegadeesh and Titman(1993) used this strategy and generated significant positive returns over 3- to 12-month holding periods. In our project, we will use Python to replicate this system and backtest it to see whether momentum investing is a robust trading strategy or not.</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a48d75286a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a48d75286a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a48d75286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a48d75286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ac0da8dc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ac0da8dc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a48d75286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a48d75286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ac0da8dcc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ac0da8dcc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flipH="1">
            <a:off x="1098950" y="1393575"/>
            <a:ext cx="3258600" cy="1903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5200"/>
              <a:buNone/>
              <a:defRPr sz="5300">
                <a:solidFill>
                  <a:schemeClr val="dk1"/>
                </a:solidFill>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p:txBody>
      </p:sp>
      <p:sp>
        <p:nvSpPr>
          <p:cNvPr id="10" name="Google Shape;10;p2"/>
          <p:cNvSpPr txBox="1"/>
          <p:nvPr>
            <p:ph idx="1" type="subTitle"/>
          </p:nvPr>
        </p:nvSpPr>
        <p:spPr>
          <a:xfrm>
            <a:off x="1098950" y="3273479"/>
            <a:ext cx="2274900" cy="746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800"/>
              <a:buNone/>
              <a:defRPr sz="14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grpSp>
        <p:nvGrpSpPr>
          <p:cNvPr id="11" name="Google Shape;11;p2"/>
          <p:cNvGrpSpPr/>
          <p:nvPr/>
        </p:nvGrpSpPr>
        <p:grpSpPr>
          <a:xfrm>
            <a:off x="-33687" y="0"/>
            <a:ext cx="1499875" cy="1607950"/>
            <a:chOff x="-33687" y="113450"/>
            <a:chExt cx="1499875" cy="1607950"/>
          </a:xfrm>
        </p:grpSpPr>
        <p:sp>
          <p:nvSpPr>
            <p:cNvPr id="12" name="Google Shape;12;p2"/>
            <p:cNvSpPr/>
            <p:nvPr/>
          </p:nvSpPr>
          <p:spPr>
            <a:xfrm flipH="1">
              <a:off x="-33687" y="113450"/>
              <a:ext cx="1002000" cy="1607950"/>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a:off x="344813" y="1374575"/>
              <a:ext cx="543025" cy="345825"/>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a:off x="809088" y="420675"/>
              <a:ext cx="657100" cy="644925"/>
            </a:xfrm>
            <a:custGeom>
              <a:rect b="b" l="l" r="r" t="t"/>
              <a:pathLst>
                <a:path extrusionOk="0" h="25797" w="26284">
                  <a:moveTo>
                    <a:pt x="16555" y="0"/>
                  </a:moveTo>
                  <a:cubicBezTo>
                    <a:pt x="14261" y="0"/>
                    <a:pt x="11956" y="260"/>
                    <a:pt x="9728" y="802"/>
                  </a:cubicBezTo>
                  <a:cubicBezTo>
                    <a:pt x="6863" y="1510"/>
                    <a:pt x="4811" y="3349"/>
                    <a:pt x="3219" y="5861"/>
                  </a:cubicBezTo>
                  <a:cubicBezTo>
                    <a:pt x="2618" y="6851"/>
                    <a:pt x="2088" y="7948"/>
                    <a:pt x="1698" y="9080"/>
                  </a:cubicBezTo>
                  <a:cubicBezTo>
                    <a:pt x="0" y="14067"/>
                    <a:pt x="1026" y="20965"/>
                    <a:pt x="5837" y="24007"/>
                  </a:cubicBezTo>
                  <a:cubicBezTo>
                    <a:pt x="7927" y="25325"/>
                    <a:pt x="10601" y="25796"/>
                    <a:pt x="13221" y="25796"/>
                  </a:cubicBezTo>
                  <a:cubicBezTo>
                    <a:pt x="14681" y="25796"/>
                    <a:pt x="16124" y="25650"/>
                    <a:pt x="17440" y="25422"/>
                  </a:cubicBezTo>
                  <a:cubicBezTo>
                    <a:pt x="18253" y="25281"/>
                    <a:pt x="19102" y="25104"/>
                    <a:pt x="19881" y="24856"/>
                  </a:cubicBezTo>
                  <a:cubicBezTo>
                    <a:pt x="19668" y="18772"/>
                    <a:pt x="20871" y="12723"/>
                    <a:pt x="23383" y="7170"/>
                  </a:cubicBezTo>
                  <a:cubicBezTo>
                    <a:pt x="24196" y="5365"/>
                    <a:pt x="25151" y="3632"/>
                    <a:pt x="26283" y="2005"/>
                  </a:cubicBezTo>
                  <a:cubicBezTo>
                    <a:pt x="24798" y="1333"/>
                    <a:pt x="23241" y="838"/>
                    <a:pt x="21649" y="519"/>
                  </a:cubicBezTo>
                  <a:cubicBezTo>
                    <a:pt x="20376" y="236"/>
                    <a:pt x="19067" y="95"/>
                    <a:pt x="17758" y="24"/>
                  </a:cubicBezTo>
                  <a:cubicBezTo>
                    <a:pt x="17358" y="8"/>
                    <a:pt x="16957" y="0"/>
                    <a:pt x="16555"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flipH="1" rot="10800000">
            <a:off x="7856046" y="-399025"/>
            <a:ext cx="1530279" cy="1554808"/>
            <a:chOff x="-4" y="3974850"/>
            <a:chExt cx="1530279" cy="1554808"/>
          </a:xfrm>
        </p:grpSpPr>
        <p:sp>
          <p:nvSpPr>
            <p:cNvPr id="16" name="Google Shape;16;p2"/>
            <p:cNvSpPr/>
            <p:nvPr/>
          </p:nvSpPr>
          <p:spPr>
            <a:xfrm flipH="1">
              <a:off x="-4" y="3974850"/>
              <a:ext cx="1530279" cy="1554808"/>
            </a:xfrm>
            <a:custGeom>
              <a:rect b="b" l="l" r="r" t="t"/>
              <a:pathLst>
                <a:path extrusionOk="0" h="35941" w="35374">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flipH="1">
              <a:off x="725339" y="4016162"/>
              <a:ext cx="647343" cy="633283"/>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flipH="1">
              <a:off x="85704" y="4647702"/>
              <a:ext cx="901365" cy="49476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11"/>
          <p:cNvSpPr txBox="1"/>
          <p:nvPr>
            <p:ph hasCustomPrompt="1" type="title"/>
          </p:nvPr>
        </p:nvSpPr>
        <p:spPr>
          <a:xfrm>
            <a:off x="716250" y="1874250"/>
            <a:ext cx="4258200" cy="13950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8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6" name="Google Shape;96;p11"/>
          <p:cNvSpPr txBox="1"/>
          <p:nvPr>
            <p:ph idx="1" type="subTitle"/>
          </p:nvPr>
        </p:nvSpPr>
        <p:spPr>
          <a:xfrm>
            <a:off x="716250" y="3256794"/>
            <a:ext cx="1985700" cy="756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grpSp>
        <p:nvGrpSpPr>
          <p:cNvPr id="97" name="Google Shape;97;p11"/>
          <p:cNvGrpSpPr/>
          <p:nvPr/>
        </p:nvGrpSpPr>
        <p:grpSpPr>
          <a:xfrm>
            <a:off x="7541968" y="3505591"/>
            <a:ext cx="1985861" cy="1765938"/>
            <a:chOff x="3033525" y="2679425"/>
            <a:chExt cx="1834175" cy="1631050"/>
          </a:xfrm>
        </p:grpSpPr>
        <p:sp>
          <p:nvSpPr>
            <p:cNvPr id="98" name="Google Shape;98;p11"/>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1"/>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11"/>
          <p:cNvGrpSpPr/>
          <p:nvPr/>
        </p:nvGrpSpPr>
        <p:grpSpPr>
          <a:xfrm flipH="1">
            <a:off x="-72825" y="0"/>
            <a:ext cx="1228400" cy="1822350"/>
            <a:chOff x="3639300" y="-576150"/>
            <a:chExt cx="1228400" cy="1822350"/>
          </a:xfrm>
        </p:grpSpPr>
        <p:sp>
          <p:nvSpPr>
            <p:cNvPr id="102" name="Google Shape;102;p11"/>
            <p:cNvSpPr/>
            <p:nvPr/>
          </p:nvSpPr>
          <p:spPr>
            <a:xfrm>
              <a:off x="4141625" y="7412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p:nvPr/>
          </p:nvSpPr>
          <p:spPr>
            <a:xfrm>
              <a:off x="3749850" y="-576150"/>
              <a:ext cx="1117850" cy="1586525"/>
            </a:xfrm>
            <a:custGeom>
              <a:rect b="b" l="l" r="r" t="t"/>
              <a:pathLst>
                <a:path extrusionOk="0" h="63461" w="44714">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a:off x="3639300" y="-321450"/>
              <a:ext cx="688050" cy="537700"/>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1"/>
            <p:cNvSpPr/>
            <p:nvPr/>
          </p:nvSpPr>
          <p:spPr>
            <a:xfrm>
              <a:off x="3841825" y="-167575"/>
              <a:ext cx="550975" cy="481800"/>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11"/>
          <p:cNvGrpSpPr/>
          <p:nvPr/>
        </p:nvGrpSpPr>
        <p:grpSpPr>
          <a:xfrm>
            <a:off x="8171375" y="-116701"/>
            <a:ext cx="1009050" cy="527050"/>
            <a:chOff x="6268475" y="1301925"/>
            <a:chExt cx="1009050" cy="527050"/>
          </a:xfrm>
        </p:grpSpPr>
        <p:sp>
          <p:nvSpPr>
            <p:cNvPr id="107" name="Google Shape;107;p11"/>
            <p:cNvSpPr/>
            <p:nvPr/>
          </p:nvSpPr>
          <p:spPr>
            <a:xfrm>
              <a:off x="6268475" y="1301925"/>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a:off x="6320650" y="140892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 name="Shape 1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TITLE_AND_TWO_COLUMNS_1">
    <p:spTree>
      <p:nvGrpSpPr>
        <p:cNvPr id="110" name="Shape 110"/>
        <p:cNvGrpSpPr/>
        <p:nvPr/>
      </p:nvGrpSpPr>
      <p:grpSpPr>
        <a:xfrm>
          <a:off x="0" y="0"/>
          <a:ext cx="0" cy="0"/>
          <a:chOff x="0" y="0"/>
          <a:chExt cx="0" cy="0"/>
        </a:xfrm>
      </p:grpSpPr>
      <p:sp>
        <p:nvSpPr>
          <p:cNvPr id="111" name="Google Shape;111;p13"/>
          <p:cNvSpPr txBox="1"/>
          <p:nvPr>
            <p:ph type="title"/>
          </p:nvPr>
        </p:nvSpPr>
        <p:spPr>
          <a:xfrm>
            <a:off x="716250" y="539496"/>
            <a:ext cx="38556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13"/>
          <p:cNvSpPr txBox="1"/>
          <p:nvPr>
            <p:ph idx="1" type="subTitle"/>
          </p:nvPr>
        </p:nvSpPr>
        <p:spPr>
          <a:xfrm>
            <a:off x="6874133" y="4078998"/>
            <a:ext cx="1551900" cy="56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3" name="Google Shape;113;p13"/>
          <p:cNvSpPr txBox="1"/>
          <p:nvPr>
            <p:ph idx="2" type="subTitle"/>
          </p:nvPr>
        </p:nvSpPr>
        <p:spPr>
          <a:xfrm>
            <a:off x="6875842" y="2851466"/>
            <a:ext cx="1551900" cy="56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4" name="Google Shape;114;p13"/>
          <p:cNvSpPr txBox="1"/>
          <p:nvPr>
            <p:ph idx="3" type="subTitle"/>
          </p:nvPr>
        </p:nvSpPr>
        <p:spPr>
          <a:xfrm>
            <a:off x="6874137" y="3669179"/>
            <a:ext cx="1553400" cy="3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5" name="Google Shape;115;p13"/>
          <p:cNvSpPr txBox="1"/>
          <p:nvPr>
            <p:ph idx="4" type="subTitle"/>
          </p:nvPr>
        </p:nvSpPr>
        <p:spPr>
          <a:xfrm>
            <a:off x="6874134" y="2443597"/>
            <a:ext cx="1553400" cy="3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6" name="Google Shape;116;p13"/>
          <p:cNvSpPr txBox="1"/>
          <p:nvPr>
            <p:ph idx="5" type="subTitle"/>
          </p:nvPr>
        </p:nvSpPr>
        <p:spPr>
          <a:xfrm>
            <a:off x="6874987" y="1623941"/>
            <a:ext cx="1551900" cy="56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7" name="Google Shape;117;p13"/>
          <p:cNvSpPr txBox="1"/>
          <p:nvPr>
            <p:ph idx="6" type="subTitle"/>
          </p:nvPr>
        </p:nvSpPr>
        <p:spPr>
          <a:xfrm>
            <a:off x="6873279" y="1216073"/>
            <a:ext cx="1553400" cy="3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8" name="Google Shape;118;p13"/>
          <p:cNvSpPr txBox="1"/>
          <p:nvPr>
            <p:ph idx="7" type="subTitle"/>
          </p:nvPr>
        </p:nvSpPr>
        <p:spPr>
          <a:xfrm>
            <a:off x="720028" y="4078996"/>
            <a:ext cx="1548900" cy="56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119" name="Google Shape;119;p13"/>
          <p:cNvSpPr txBox="1"/>
          <p:nvPr>
            <p:ph idx="8" type="subTitle"/>
          </p:nvPr>
        </p:nvSpPr>
        <p:spPr>
          <a:xfrm>
            <a:off x="721734" y="2851464"/>
            <a:ext cx="1548900" cy="56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120" name="Google Shape;120;p13"/>
          <p:cNvSpPr txBox="1"/>
          <p:nvPr>
            <p:ph idx="9" type="subTitle"/>
          </p:nvPr>
        </p:nvSpPr>
        <p:spPr>
          <a:xfrm>
            <a:off x="720032" y="3669177"/>
            <a:ext cx="1550700" cy="39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121" name="Google Shape;121;p13"/>
          <p:cNvSpPr txBox="1"/>
          <p:nvPr>
            <p:ph idx="13" type="subTitle"/>
          </p:nvPr>
        </p:nvSpPr>
        <p:spPr>
          <a:xfrm>
            <a:off x="720029" y="2443595"/>
            <a:ext cx="1550700" cy="39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122" name="Google Shape;122;p13"/>
          <p:cNvSpPr txBox="1"/>
          <p:nvPr>
            <p:ph idx="14" type="subTitle"/>
          </p:nvPr>
        </p:nvSpPr>
        <p:spPr>
          <a:xfrm>
            <a:off x="720881" y="1623939"/>
            <a:ext cx="1548900" cy="56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123" name="Google Shape;123;p13"/>
          <p:cNvSpPr txBox="1"/>
          <p:nvPr>
            <p:ph idx="15" type="subTitle"/>
          </p:nvPr>
        </p:nvSpPr>
        <p:spPr>
          <a:xfrm>
            <a:off x="719175" y="1216071"/>
            <a:ext cx="1550700" cy="39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grpSp>
        <p:nvGrpSpPr>
          <p:cNvPr id="124" name="Google Shape;124;p13"/>
          <p:cNvGrpSpPr/>
          <p:nvPr/>
        </p:nvGrpSpPr>
        <p:grpSpPr>
          <a:xfrm>
            <a:off x="8204100" y="-143550"/>
            <a:ext cx="1009050" cy="527050"/>
            <a:chOff x="6268475" y="1301925"/>
            <a:chExt cx="1009050" cy="527050"/>
          </a:xfrm>
        </p:grpSpPr>
        <p:sp>
          <p:nvSpPr>
            <p:cNvPr id="125" name="Google Shape;125;p13"/>
            <p:cNvSpPr/>
            <p:nvPr/>
          </p:nvSpPr>
          <p:spPr>
            <a:xfrm>
              <a:off x="6268475" y="1301925"/>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6320650" y="140892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13"/>
          <p:cNvGrpSpPr/>
          <p:nvPr/>
        </p:nvGrpSpPr>
        <p:grpSpPr>
          <a:xfrm>
            <a:off x="-69425" y="-98462"/>
            <a:ext cx="1064775" cy="1144725"/>
            <a:chOff x="499875" y="1396550"/>
            <a:chExt cx="1064775" cy="1144725"/>
          </a:xfrm>
        </p:grpSpPr>
        <p:sp>
          <p:nvSpPr>
            <p:cNvPr id="128" name="Google Shape;128;p13"/>
            <p:cNvSpPr/>
            <p:nvPr/>
          </p:nvSpPr>
          <p:spPr>
            <a:xfrm>
              <a:off x="499875" y="1404500"/>
              <a:ext cx="628800" cy="1136775"/>
            </a:xfrm>
            <a:custGeom>
              <a:rect b="b" l="l" r="r" t="t"/>
              <a:pathLst>
                <a:path extrusionOk="0" h="45471" w="25152">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1015450" y="139655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130" name="Shape 130"/>
        <p:cNvGrpSpPr/>
        <p:nvPr/>
      </p:nvGrpSpPr>
      <p:grpSpPr>
        <a:xfrm>
          <a:off x="0" y="0"/>
          <a:ext cx="0" cy="0"/>
          <a:chOff x="0" y="0"/>
          <a:chExt cx="0" cy="0"/>
        </a:xfrm>
      </p:grpSpPr>
      <p:sp>
        <p:nvSpPr>
          <p:cNvPr id="131" name="Google Shape;131;p14"/>
          <p:cNvSpPr txBox="1"/>
          <p:nvPr>
            <p:ph type="title"/>
          </p:nvPr>
        </p:nvSpPr>
        <p:spPr>
          <a:xfrm>
            <a:off x="5410825" y="4006001"/>
            <a:ext cx="2970600" cy="4659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1400">
                <a:latin typeface="Lato"/>
                <a:ea typeface="Lato"/>
                <a:cs typeface="Lato"/>
                <a:sym typeface="Lato"/>
              </a:defRPr>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p:txBody>
      </p:sp>
      <p:sp>
        <p:nvSpPr>
          <p:cNvPr id="132" name="Google Shape;132;p14"/>
          <p:cNvSpPr txBox="1"/>
          <p:nvPr>
            <p:ph idx="1" type="subTitle"/>
          </p:nvPr>
        </p:nvSpPr>
        <p:spPr>
          <a:xfrm>
            <a:off x="5410825" y="686750"/>
            <a:ext cx="2970600" cy="25359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atin typeface="Palanquin SemiBold"/>
                <a:ea typeface="Palanquin SemiBold"/>
                <a:cs typeface="Palanquin SemiBold"/>
                <a:sym typeface="Palanquin SemiBold"/>
              </a:defRPr>
            </a:lvl1pPr>
            <a:lvl2pPr lvl="1">
              <a:spcBef>
                <a:spcPts val="1600"/>
              </a:spcBef>
              <a:spcAft>
                <a:spcPts val="0"/>
              </a:spcAft>
              <a:buSzPts val="300"/>
              <a:buNone/>
              <a:defRPr sz="300"/>
            </a:lvl2pPr>
            <a:lvl3pPr lvl="2">
              <a:spcBef>
                <a:spcPts val="1600"/>
              </a:spcBef>
              <a:spcAft>
                <a:spcPts val="0"/>
              </a:spcAft>
              <a:buSzPts val="300"/>
              <a:buNone/>
              <a:defRPr sz="300"/>
            </a:lvl3pPr>
            <a:lvl4pPr lvl="3">
              <a:spcBef>
                <a:spcPts val="1600"/>
              </a:spcBef>
              <a:spcAft>
                <a:spcPts val="0"/>
              </a:spcAft>
              <a:buSzPts val="300"/>
              <a:buNone/>
              <a:defRPr sz="300"/>
            </a:lvl4pPr>
            <a:lvl5pPr lvl="4">
              <a:spcBef>
                <a:spcPts val="1600"/>
              </a:spcBef>
              <a:spcAft>
                <a:spcPts val="0"/>
              </a:spcAft>
              <a:buSzPts val="300"/>
              <a:buNone/>
              <a:defRPr sz="300"/>
            </a:lvl5pPr>
            <a:lvl6pPr lvl="5">
              <a:spcBef>
                <a:spcPts val="1600"/>
              </a:spcBef>
              <a:spcAft>
                <a:spcPts val="0"/>
              </a:spcAft>
              <a:buSzPts val="300"/>
              <a:buNone/>
              <a:defRPr sz="300"/>
            </a:lvl6pPr>
            <a:lvl7pPr lvl="6">
              <a:spcBef>
                <a:spcPts val="1600"/>
              </a:spcBef>
              <a:spcAft>
                <a:spcPts val="0"/>
              </a:spcAft>
              <a:buSzPts val="300"/>
              <a:buNone/>
              <a:defRPr sz="300"/>
            </a:lvl7pPr>
            <a:lvl8pPr lvl="7">
              <a:spcBef>
                <a:spcPts val="1600"/>
              </a:spcBef>
              <a:spcAft>
                <a:spcPts val="0"/>
              </a:spcAft>
              <a:buSzPts val="300"/>
              <a:buNone/>
              <a:defRPr sz="300"/>
            </a:lvl8pPr>
            <a:lvl9pPr lvl="8">
              <a:spcBef>
                <a:spcPts val="1600"/>
              </a:spcBef>
              <a:spcAft>
                <a:spcPts val="1600"/>
              </a:spcAft>
              <a:buSzPts val="300"/>
              <a:buNone/>
              <a:defRPr sz="300"/>
            </a:lvl9pPr>
          </a:lstStyle>
          <a:p/>
        </p:txBody>
      </p:sp>
      <p:grpSp>
        <p:nvGrpSpPr>
          <p:cNvPr id="133" name="Google Shape;133;p14"/>
          <p:cNvGrpSpPr/>
          <p:nvPr/>
        </p:nvGrpSpPr>
        <p:grpSpPr>
          <a:xfrm>
            <a:off x="0" y="-121125"/>
            <a:ext cx="2066700" cy="1236700"/>
            <a:chOff x="499875" y="1304575"/>
            <a:chExt cx="2066700" cy="1236700"/>
          </a:xfrm>
        </p:grpSpPr>
        <p:sp>
          <p:nvSpPr>
            <p:cNvPr id="134" name="Google Shape;134;p14"/>
            <p:cNvSpPr/>
            <p:nvPr/>
          </p:nvSpPr>
          <p:spPr>
            <a:xfrm>
              <a:off x="499875" y="1404500"/>
              <a:ext cx="628800" cy="1136775"/>
            </a:xfrm>
            <a:custGeom>
              <a:rect b="b" l="l" r="r" t="t"/>
              <a:pathLst>
                <a:path extrusionOk="0" h="45471" w="25152">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a:off x="924375" y="1304575"/>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a:off x="1015450" y="139655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14"/>
          <p:cNvGrpSpPr/>
          <p:nvPr/>
        </p:nvGrpSpPr>
        <p:grpSpPr>
          <a:xfrm rot="-5400000">
            <a:off x="1913346" y="-321914"/>
            <a:ext cx="847718" cy="1369851"/>
            <a:chOff x="6130525" y="2382575"/>
            <a:chExt cx="1039125" cy="1679150"/>
          </a:xfrm>
        </p:grpSpPr>
        <p:sp>
          <p:nvSpPr>
            <p:cNvPr id="138" name="Google Shape;138;p14"/>
            <p:cNvSpPr/>
            <p:nvPr/>
          </p:nvSpPr>
          <p:spPr>
            <a:xfrm>
              <a:off x="6325075" y="369230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a:off x="6130525" y="2382575"/>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a:off x="6182700" y="243300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4"/>
          <p:cNvSpPr/>
          <p:nvPr/>
        </p:nvSpPr>
        <p:spPr>
          <a:xfrm>
            <a:off x="105500" y="4153475"/>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a:off x="587475" y="4489725"/>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p:cNvSpPr/>
          <p:nvPr/>
        </p:nvSpPr>
        <p:spPr>
          <a:xfrm rot="5400000">
            <a:off x="8220520" y="4001729"/>
            <a:ext cx="1501265" cy="784145"/>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4"/>
          <p:cNvSpPr/>
          <p:nvPr/>
        </p:nvSpPr>
        <p:spPr>
          <a:xfrm rot="5400000">
            <a:off x="8698759" y="3789213"/>
            <a:ext cx="573696" cy="43685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145" name="Shape 145"/>
        <p:cNvGrpSpPr/>
        <p:nvPr/>
      </p:nvGrpSpPr>
      <p:grpSpPr>
        <a:xfrm>
          <a:off x="0" y="0"/>
          <a:ext cx="0" cy="0"/>
          <a:chOff x="0" y="0"/>
          <a:chExt cx="0" cy="0"/>
        </a:xfrm>
      </p:grpSpPr>
      <p:sp>
        <p:nvSpPr>
          <p:cNvPr id="146" name="Google Shape;146;p15"/>
          <p:cNvSpPr txBox="1"/>
          <p:nvPr>
            <p:ph type="title"/>
          </p:nvPr>
        </p:nvSpPr>
        <p:spPr>
          <a:xfrm>
            <a:off x="716250" y="543200"/>
            <a:ext cx="7360200" cy="47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7" name="Google Shape;147;p15"/>
          <p:cNvSpPr txBox="1"/>
          <p:nvPr>
            <p:ph idx="1" type="subTitle"/>
          </p:nvPr>
        </p:nvSpPr>
        <p:spPr>
          <a:xfrm>
            <a:off x="716250" y="1371600"/>
            <a:ext cx="2941800" cy="30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8" name="Google Shape;148;p15"/>
          <p:cNvSpPr/>
          <p:nvPr/>
        </p:nvSpPr>
        <p:spPr>
          <a:xfrm>
            <a:off x="7126767" y="-339150"/>
            <a:ext cx="2127306" cy="1545218"/>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7244744" y="-220007"/>
            <a:ext cx="711434" cy="962320"/>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rot="-6510446">
            <a:off x="7133673" y="875098"/>
            <a:ext cx="687990" cy="537653"/>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rot="-6510446">
            <a:off x="7279080" y="736007"/>
            <a:ext cx="550927" cy="481758"/>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15"/>
          <p:cNvGrpSpPr/>
          <p:nvPr/>
        </p:nvGrpSpPr>
        <p:grpSpPr>
          <a:xfrm rot="-5400000">
            <a:off x="647807" y="3046151"/>
            <a:ext cx="900907" cy="3335276"/>
            <a:chOff x="2810675" y="1400175"/>
            <a:chExt cx="1201850" cy="2625375"/>
          </a:xfrm>
        </p:grpSpPr>
        <p:sp>
          <p:nvSpPr>
            <p:cNvPr id="153" name="Google Shape;153;p15"/>
            <p:cNvSpPr/>
            <p:nvPr/>
          </p:nvSpPr>
          <p:spPr>
            <a:xfrm>
              <a:off x="2811550" y="1400175"/>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a:off x="2810675" y="365957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15"/>
          <p:cNvSpPr/>
          <p:nvPr/>
        </p:nvSpPr>
        <p:spPr>
          <a:xfrm rot="6972383">
            <a:off x="2539361" y="4634780"/>
            <a:ext cx="713401" cy="893601"/>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
    <p:spTree>
      <p:nvGrpSpPr>
        <p:cNvPr id="156" name="Shape 156"/>
        <p:cNvGrpSpPr/>
        <p:nvPr/>
      </p:nvGrpSpPr>
      <p:grpSpPr>
        <a:xfrm>
          <a:off x="0" y="0"/>
          <a:ext cx="0" cy="0"/>
          <a:chOff x="0" y="0"/>
          <a:chExt cx="0" cy="0"/>
        </a:xfrm>
      </p:grpSpPr>
      <p:sp>
        <p:nvSpPr>
          <p:cNvPr id="157" name="Google Shape;157;p16"/>
          <p:cNvSpPr txBox="1"/>
          <p:nvPr>
            <p:ph type="title"/>
          </p:nvPr>
        </p:nvSpPr>
        <p:spPr>
          <a:xfrm>
            <a:off x="716250" y="543200"/>
            <a:ext cx="7360200" cy="47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8" name="Google Shape;158;p16"/>
          <p:cNvSpPr txBox="1"/>
          <p:nvPr>
            <p:ph idx="1" type="subTitle"/>
          </p:nvPr>
        </p:nvSpPr>
        <p:spPr>
          <a:xfrm>
            <a:off x="4924650" y="1371600"/>
            <a:ext cx="2941800" cy="30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159" name="Google Shape;159;p16"/>
          <p:cNvGrpSpPr/>
          <p:nvPr/>
        </p:nvGrpSpPr>
        <p:grpSpPr>
          <a:xfrm>
            <a:off x="7541968" y="3505591"/>
            <a:ext cx="1985861" cy="1765938"/>
            <a:chOff x="3033525" y="2679425"/>
            <a:chExt cx="1834175" cy="1631050"/>
          </a:xfrm>
        </p:grpSpPr>
        <p:sp>
          <p:nvSpPr>
            <p:cNvPr id="160" name="Google Shape;160;p16"/>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6"/>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6"/>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 name="Google Shape;163;p16"/>
          <p:cNvSpPr/>
          <p:nvPr/>
        </p:nvSpPr>
        <p:spPr>
          <a:xfrm>
            <a:off x="8313925" y="159555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p:nvPr/>
        </p:nvSpPr>
        <p:spPr>
          <a:xfrm>
            <a:off x="8119375" y="285825"/>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6"/>
          <p:cNvSpPr/>
          <p:nvPr/>
        </p:nvSpPr>
        <p:spPr>
          <a:xfrm>
            <a:off x="7689575" y="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6"/>
          <p:cNvSpPr/>
          <p:nvPr/>
        </p:nvSpPr>
        <p:spPr>
          <a:xfrm>
            <a:off x="8171550" y="33625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_1">
    <p:spTree>
      <p:nvGrpSpPr>
        <p:cNvPr id="167" name="Shape 167"/>
        <p:cNvGrpSpPr/>
        <p:nvPr/>
      </p:nvGrpSpPr>
      <p:grpSpPr>
        <a:xfrm>
          <a:off x="0" y="0"/>
          <a:ext cx="0" cy="0"/>
          <a:chOff x="0" y="0"/>
          <a:chExt cx="0" cy="0"/>
        </a:xfrm>
      </p:grpSpPr>
      <p:sp>
        <p:nvSpPr>
          <p:cNvPr id="168" name="Google Shape;168;p17"/>
          <p:cNvSpPr txBox="1"/>
          <p:nvPr>
            <p:ph type="title"/>
          </p:nvPr>
        </p:nvSpPr>
        <p:spPr>
          <a:xfrm>
            <a:off x="716250" y="543200"/>
            <a:ext cx="7357800" cy="47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9" name="Google Shape;169;p17"/>
          <p:cNvSpPr txBox="1"/>
          <p:nvPr>
            <p:ph idx="1" type="subTitle"/>
          </p:nvPr>
        </p:nvSpPr>
        <p:spPr>
          <a:xfrm>
            <a:off x="716250" y="1371600"/>
            <a:ext cx="2941800" cy="30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170" name="Google Shape;170;p17"/>
          <p:cNvGrpSpPr/>
          <p:nvPr/>
        </p:nvGrpSpPr>
        <p:grpSpPr>
          <a:xfrm>
            <a:off x="-33687" y="3415800"/>
            <a:ext cx="1499875" cy="1607950"/>
            <a:chOff x="-33687" y="113450"/>
            <a:chExt cx="1499875" cy="1607950"/>
          </a:xfrm>
        </p:grpSpPr>
        <p:sp>
          <p:nvSpPr>
            <p:cNvPr id="171" name="Google Shape;171;p17"/>
            <p:cNvSpPr/>
            <p:nvPr/>
          </p:nvSpPr>
          <p:spPr>
            <a:xfrm flipH="1">
              <a:off x="-33687" y="113450"/>
              <a:ext cx="1002000" cy="1607950"/>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flipH="1">
              <a:off x="344813" y="1374575"/>
              <a:ext cx="543025" cy="345825"/>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flipH="1">
              <a:off x="809088" y="420675"/>
              <a:ext cx="657100" cy="644925"/>
            </a:xfrm>
            <a:custGeom>
              <a:rect b="b" l="l" r="r" t="t"/>
              <a:pathLst>
                <a:path extrusionOk="0" h="25797" w="26284">
                  <a:moveTo>
                    <a:pt x="16555" y="0"/>
                  </a:moveTo>
                  <a:cubicBezTo>
                    <a:pt x="14261" y="0"/>
                    <a:pt x="11956" y="260"/>
                    <a:pt x="9728" y="802"/>
                  </a:cubicBezTo>
                  <a:cubicBezTo>
                    <a:pt x="6863" y="1510"/>
                    <a:pt x="4811" y="3349"/>
                    <a:pt x="3219" y="5861"/>
                  </a:cubicBezTo>
                  <a:cubicBezTo>
                    <a:pt x="2618" y="6851"/>
                    <a:pt x="2088" y="7948"/>
                    <a:pt x="1698" y="9080"/>
                  </a:cubicBezTo>
                  <a:cubicBezTo>
                    <a:pt x="0" y="14067"/>
                    <a:pt x="1026" y="20965"/>
                    <a:pt x="5837" y="24007"/>
                  </a:cubicBezTo>
                  <a:cubicBezTo>
                    <a:pt x="7927" y="25325"/>
                    <a:pt x="10601" y="25796"/>
                    <a:pt x="13221" y="25796"/>
                  </a:cubicBezTo>
                  <a:cubicBezTo>
                    <a:pt x="14681" y="25796"/>
                    <a:pt x="16124" y="25650"/>
                    <a:pt x="17440" y="25422"/>
                  </a:cubicBezTo>
                  <a:cubicBezTo>
                    <a:pt x="18253" y="25281"/>
                    <a:pt x="19102" y="25104"/>
                    <a:pt x="19881" y="24856"/>
                  </a:cubicBezTo>
                  <a:cubicBezTo>
                    <a:pt x="19668" y="18772"/>
                    <a:pt x="20871" y="12723"/>
                    <a:pt x="23383" y="7170"/>
                  </a:cubicBezTo>
                  <a:cubicBezTo>
                    <a:pt x="24196" y="5365"/>
                    <a:pt x="25151" y="3632"/>
                    <a:pt x="26283" y="2005"/>
                  </a:cubicBezTo>
                  <a:cubicBezTo>
                    <a:pt x="24798" y="1333"/>
                    <a:pt x="23241" y="838"/>
                    <a:pt x="21649" y="519"/>
                  </a:cubicBezTo>
                  <a:cubicBezTo>
                    <a:pt x="20376" y="236"/>
                    <a:pt x="19067" y="95"/>
                    <a:pt x="17758" y="24"/>
                  </a:cubicBezTo>
                  <a:cubicBezTo>
                    <a:pt x="17358" y="8"/>
                    <a:pt x="16957" y="0"/>
                    <a:pt x="16555"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17"/>
          <p:cNvSpPr/>
          <p:nvPr/>
        </p:nvSpPr>
        <p:spPr>
          <a:xfrm flipH="1" rot="1217948">
            <a:off x="7082284" y="-477709"/>
            <a:ext cx="1422297" cy="742898"/>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flipH="1" rot="1217948">
            <a:off x="7839205" y="100054"/>
            <a:ext cx="2105396" cy="1064062"/>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flipH="1" rot="1217948">
            <a:off x="7869547" y="-199119"/>
            <a:ext cx="543519" cy="413876"/>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flipH="1" rot="1217872">
            <a:off x="8321229" y="-28425"/>
            <a:ext cx="1493672" cy="754898"/>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ONE_COLUMN_TEXT_2">
    <p:spTree>
      <p:nvGrpSpPr>
        <p:cNvPr id="178" name="Shape 178"/>
        <p:cNvGrpSpPr/>
        <p:nvPr/>
      </p:nvGrpSpPr>
      <p:grpSpPr>
        <a:xfrm>
          <a:off x="0" y="0"/>
          <a:ext cx="0" cy="0"/>
          <a:chOff x="0" y="0"/>
          <a:chExt cx="0" cy="0"/>
        </a:xfrm>
      </p:grpSpPr>
      <p:sp>
        <p:nvSpPr>
          <p:cNvPr id="179" name="Google Shape;179;p18"/>
          <p:cNvSpPr/>
          <p:nvPr/>
        </p:nvSpPr>
        <p:spPr>
          <a:xfrm flipH="1" rot="-9275902">
            <a:off x="3388571" y="3162920"/>
            <a:ext cx="723888" cy="1105844"/>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flipH="1" rot="-9275902">
            <a:off x="3354391" y="3523629"/>
            <a:ext cx="291343" cy="392903"/>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rot="-5400000">
            <a:off x="5088475" y="4368536"/>
            <a:ext cx="976415" cy="668313"/>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p:nvPr/>
        </p:nvSpPr>
        <p:spPr>
          <a:xfrm>
            <a:off x="716450" y="2438025"/>
            <a:ext cx="1920300" cy="2705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8"/>
          <p:cNvGrpSpPr/>
          <p:nvPr/>
        </p:nvGrpSpPr>
        <p:grpSpPr>
          <a:xfrm rot="10800000">
            <a:off x="-164768" y="4156051"/>
            <a:ext cx="1642200" cy="1192850"/>
            <a:chOff x="924375" y="1304575"/>
            <a:chExt cx="1642200" cy="1192850"/>
          </a:xfrm>
        </p:grpSpPr>
        <p:sp>
          <p:nvSpPr>
            <p:cNvPr id="184" name="Google Shape;184;p18"/>
            <p:cNvSpPr/>
            <p:nvPr/>
          </p:nvSpPr>
          <p:spPr>
            <a:xfrm>
              <a:off x="924375" y="1304575"/>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p:nvPr/>
          </p:nvSpPr>
          <p:spPr>
            <a:xfrm>
              <a:off x="1015450" y="139655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18"/>
          <p:cNvSpPr/>
          <p:nvPr/>
        </p:nvSpPr>
        <p:spPr>
          <a:xfrm>
            <a:off x="3611850" y="3037825"/>
            <a:ext cx="1920300" cy="2160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p:nvPr/>
        </p:nvSpPr>
        <p:spPr>
          <a:xfrm>
            <a:off x="6507200" y="3818175"/>
            <a:ext cx="1920300" cy="135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txBox="1"/>
          <p:nvPr>
            <p:ph type="title"/>
          </p:nvPr>
        </p:nvSpPr>
        <p:spPr>
          <a:xfrm>
            <a:off x="716050" y="539496"/>
            <a:ext cx="25530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189" name="Google Shape;189;p18"/>
          <p:cNvSpPr txBox="1"/>
          <p:nvPr>
            <p:ph idx="1" type="subTitle"/>
          </p:nvPr>
        </p:nvSpPr>
        <p:spPr>
          <a:xfrm>
            <a:off x="716450" y="1769919"/>
            <a:ext cx="1920300" cy="1252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nSpc>
                <a:spcPct val="100000"/>
              </a:lnSpc>
              <a:spcBef>
                <a:spcPts val="160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p:txBody>
      </p:sp>
      <p:sp>
        <p:nvSpPr>
          <p:cNvPr id="190" name="Google Shape;190;p18"/>
          <p:cNvSpPr txBox="1"/>
          <p:nvPr>
            <p:ph hasCustomPrompt="1" idx="2" type="title"/>
          </p:nvPr>
        </p:nvSpPr>
        <p:spPr>
          <a:xfrm>
            <a:off x="716450" y="1249590"/>
            <a:ext cx="704100" cy="603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191" name="Google Shape;191;p18"/>
          <p:cNvSpPr txBox="1"/>
          <p:nvPr>
            <p:ph idx="3" type="subTitle"/>
          </p:nvPr>
        </p:nvSpPr>
        <p:spPr>
          <a:xfrm>
            <a:off x="3611825" y="2354747"/>
            <a:ext cx="1920300" cy="125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2" name="Google Shape;192;p18"/>
          <p:cNvSpPr txBox="1"/>
          <p:nvPr>
            <p:ph hasCustomPrompt="1" idx="4" type="title"/>
          </p:nvPr>
        </p:nvSpPr>
        <p:spPr>
          <a:xfrm>
            <a:off x="3611825" y="1834419"/>
            <a:ext cx="704100" cy="603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193" name="Google Shape;193;p18"/>
          <p:cNvSpPr txBox="1"/>
          <p:nvPr>
            <p:ph idx="5" type="subTitle"/>
          </p:nvPr>
        </p:nvSpPr>
        <p:spPr>
          <a:xfrm>
            <a:off x="6507200" y="3159521"/>
            <a:ext cx="1920300" cy="125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4" name="Google Shape;194;p18"/>
          <p:cNvSpPr txBox="1"/>
          <p:nvPr>
            <p:ph hasCustomPrompt="1" idx="6" type="title"/>
          </p:nvPr>
        </p:nvSpPr>
        <p:spPr>
          <a:xfrm>
            <a:off x="6507200" y="2639192"/>
            <a:ext cx="704100" cy="603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grpSp>
        <p:nvGrpSpPr>
          <p:cNvPr id="195" name="Google Shape;195;p18"/>
          <p:cNvGrpSpPr/>
          <p:nvPr/>
        </p:nvGrpSpPr>
        <p:grpSpPr>
          <a:xfrm flipH="1" rot="10800000">
            <a:off x="7393975" y="-88825"/>
            <a:ext cx="1834175" cy="1631050"/>
            <a:chOff x="3033525" y="2679425"/>
            <a:chExt cx="1834175" cy="1631050"/>
          </a:xfrm>
        </p:grpSpPr>
        <p:sp>
          <p:nvSpPr>
            <p:cNvPr id="196" name="Google Shape;196;p18"/>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18"/>
          <p:cNvGrpSpPr/>
          <p:nvPr/>
        </p:nvGrpSpPr>
        <p:grpSpPr>
          <a:xfrm rot="5667719">
            <a:off x="7294962" y="531407"/>
            <a:ext cx="753523" cy="635695"/>
            <a:chOff x="3639300" y="1616750"/>
            <a:chExt cx="753500" cy="635675"/>
          </a:xfrm>
        </p:grpSpPr>
        <p:sp>
          <p:nvSpPr>
            <p:cNvPr id="200" name="Google Shape;200;p18"/>
            <p:cNvSpPr/>
            <p:nvPr/>
          </p:nvSpPr>
          <p:spPr>
            <a:xfrm>
              <a:off x="3639300" y="1616750"/>
              <a:ext cx="688050" cy="537700"/>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a:off x="3841825" y="1770625"/>
              <a:ext cx="550975" cy="481800"/>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ONE_COLUMN_TEXT_1">
    <p:spTree>
      <p:nvGrpSpPr>
        <p:cNvPr id="202" name="Shape 202"/>
        <p:cNvGrpSpPr/>
        <p:nvPr/>
      </p:nvGrpSpPr>
      <p:grpSpPr>
        <a:xfrm>
          <a:off x="0" y="0"/>
          <a:ext cx="0" cy="0"/>
          <a:chOff x="0" y="0"/>
          <a:chExt cx="0" cy="0"/>
        </a:xfrm>
      </p:grpSpPr>
      <p:sp>
        <p:nvSpPr>
          <p:cNvPr id="203" name="Google Shape;203;p19"/>
          <p:cNvSpPr txBox="1"/>
          <p:nvPr>
            <p:ph type="title"/>
          </p:nvPr>
        </p:nvSpPr>
        <p:spPr>
          <a:xfrm>
            <a:off x="716050" y="539496"/>
            <a:ext cx="25530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grpSp>
        <p:nvGrpSpPr>
          <p:cNvPr id="204" name="Google Shape;204;p19"/>
          <p:cNvGrpSpPr/>
          <p:nvPr/>
        </p:nvGrpSpPr>
        <p:grpSpPr>
          <a:xfrm>
            <a:off x="8166950" y="-128750"/>
            <a:ext cx="1009050" cy="527050"/>
            <a:chOff x="6268475" y="1301925"/>
            <a:chExt cx="1009050" cy="527050"/>
          </a:xfrm>
        </p:grpSpPr>
        <p:sp>
          <p:nvSpPr>
            <p:cNvPr id="205" name="Google Shape;205;p19"/>
            <p:cNvSpPr/>
            <p:nvPr/>
          </p:nvSpPr>
          <p:spPr>
            <a:xfrm>
              <a:off x="6268475" y="1301925"/>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
            <p:cNvSpPr/>
            <p:nvPr/>
          </p:nvSpPr>
          <p:spPr>
            <a:xfrm>
              <a:off x="6320650" y="140892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19"/>
          <p:cNvGrpSpPr/>
          <p:nvPr/>
        </p:nvGrpSpPr>
        <p:grpSpPr>
          <a:xfrm rot="-5400000">
            <a:off x="-457762" y="4032513"/>
            <a:ext cx="1592725" cy="754900"/>
            <a:chOff x="5113525" y="1408925"/>
            <a:chExt cx="1592725" cy="754900"/>
          </a:xfrm>
        </p:grpSpPr>
        <p:sp>
          <p:nvSpPr>
            <p:cNvPr id="208" name="Google Shape;208;p19"/>
            <p:cNvSpPr/>
            <p:nvPr/>
          </p:nvSpPr>
          <p:spPr>
            <a:xfrm>
              <a:off x="5113525" y="1408925"/>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
            <p:cNvSpPr/>
            <p:nvPr/>
          </p:nvSpPr>
          <p:spPr>
            <a:xfrm>
              <a:off x="6320650" y="140892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10" name="Shape 210"/>
        <p:cNvGrpSpPr/>
        <p:nvPr/>
      </p:nvGrpSpPr>
      <p:grpSpPr>
        <a:xfrm>
          <a:off x="0" y="0"/>
          <a:ext cx="0" cy="0"/>
          <a:chOff x="0" y="0"/>
          <a:chExt cx="0" cy="0"/>
        </a:xfrm>
      </p:grpSpPr>
      <p:sp>
        <p:nvSpPr>
          <p:cNvPr id="211" name="Google Shape;211;p20"/>
          <p:cNvSpPr txBox="1"/>
          <p:nvPr>
            <p:ph type="title"/>
          </p:nvPr>
        </p:nvSpPr>
        <p:spPr>
          <a:xfrm>
            <a:off x="2412150" y="539496"/>
            <a:ext cx="4319700" cy="548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sz="3000"/>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p:txBody>
      </p:sp>
      <p:sp>
        <p:nvSpPr>
          <p:cNvPr id="212" name="Google Shape;212;p20"/>
          <p:cNvSpPr txBox="1"/>
          <p:nvPr>
            <p:ph idx="1" type="subTitle"/>
          </p:nvPr>
        </p:nvSpPr>
        <p:spPr>
          <a:xfrm>
            <a:off x="1097249" y="1496110"/>
            <a:ext cx="1579200" cy="709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13" name="Google Shape;213;p20"/>
          <p:cNvSpPr txBox="1"/>
          <p:nvPr>
            <p:ph idx="2" type="subTitle"/>
          </p:nvPr>
        </p:nvSpPr>
        <p:spPr>
          <a:xfrm>
            <a:off x="716250" y="2185660"/>
            <a:ext cx="2130600" cy="709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solidFill>
                  <a:schemeClr val="dk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14" name="Google Shape;214;p20"/>
          <p:cNvSpPr txBox="1"/>
          <p:nvPr>
            <p:ph idx="3" type="subTitle"/>
          </p:nvPr>
        </p:nvSpPr>
        <p:spPr>
          <a:xfrm>
            <a:off x="6661463" y="1496110"/>
            <a:ext cx="1581900" cy="7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5" name="Google Shape;215;p20"/>
          <p:cNvSpPr txBox="1"/>
          <p:nvPr>
            <p:ph idx="4" type="subTitle"/>
          </p:nvPr>
        </p:nvSpPr>
        <p:spPr>
          <a:xfrm>
            <a:off x="6297150" y="2185660"/>
            <a:ext cx="2130600" cy="7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6" name="Google Shape;216;p20"/>
          <p:cNvSpPr txBox="1"/>
          <p:nvPr>
            <p:ph idx="5" type="subTitle"/>
          </p:nvPr>
        </p:nvSpPr>
        <p:spPr>
          <a:xfrm>
            <a:off x="1097250" y="3200920"/>
            <a:ext cx="1194900" cy="7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7" name="Google Shape;217;p20"/>
          <p:cNvSpPr txBox="1"/>
          <p:nvPr>
            <p:ph idx="6" type="subTitle"/>
          </p:nvPr>
        </p:nvSpPr>
        <p:spPr>
          <a:xfrm>
            <a:off x="716250" y="3888622"/>
            <a:ext cx="2130600" cy="7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8" name="Google Shape;218;p20"/>
          <p:cNvSpPr txBox="1"/>
          <p:nvPr>
            <p:ph idx="7" type="subTitle"/>
          </p:nvPr>
        </p:nvSpPr>
        <p:spPr>
          <a:xfrm>
            <a:off x="6661463" y="3200920"/>
            <a:ext cx="1581900" cy="7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9" name="Google Shape;219;p20"/>
          <p:cNvSpPr txBox="1"/>
          <p:nvPr>
            <p:ph idx="8" type="subTitle"/>
          </p:nvPr>
        </p:nvSpPr>
        <p:spPr>
          <a:xfrm>
            <a:off x="6297150" y="3888622"/>
            <a:ext cx="2130600" cy="7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0" name="Google Shape;220;p20"/>
          <p:cNvSpPr txBox="1"/>
          <p:nvPr>
            <p:ph hasCustomPrompt="1" idx="9" type="title"/>
          </p:nvPr>
        </p:nvSpPr>
        <p:spPr>
          <a:xfrm>
            <a:off x="716250" y="1481479"/>
            <a:ext cx="466200" cy="474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221" name="Google Shape;221;p20"/>
          <p:cNvSpPr txBox="1"/>
          <p:nvPr>
            <p:ph hasCustomPrompt="1" idx="13" type="title"/>
          </p:nvPr>
        </p:nvSpPr>
        <p:spPr>
          <a:xfrm>
            <a:off x="6297150" y="1481471"/>
            <a:ext cx="465300" cy="474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222" name="Google Shape;222;p20"/>
          <p:cNvSpPr txBox="1"/>
          <p:nvPr>
            <p:ph hasCustomPrompt="1" idx="14" type="title"/>
          </p:nvPr>
        </p:nvSpPr>
        <p:spPr>
          <a:xfrm>
            <a:off x="716250" y="3185876"/>
            <a:ext cx="466200" cy="474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223" name="Google Shape;223;p20"/>
          <p:cNvSpPr txBox="1"/>
          <p:nvPr>
            <p:ph hasCustomPrompt="1" idx="15" type="title"/>
          </p:nvPr>
        </p:nvSpPr>
        <p:spPr>
          <a:xfrm>
            <a:off x="6297150" y="3185870"/>
            <a:ext cx="465300" cy="474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224" name="Google Shape;224;p20"/>
          <p:cNvSpPr/>
          <p:nvPr/>
        </p:nvSpPr>
        <p:spPr>
          <a:xfrm>
            <a:off x="8204100" y="-100825"/>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
          <p:cNvSpPr/>
          <p:nvPr/>
        </p:nvSpPr>
        <p:spPr>
          <a:xfrm>
            <a:off x="8256275" y="617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a:off x="-589400" y="-708725"/>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a:off x="-590275" y="155067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txBox="1"/>
          <p:nvPr>
            <p:ph type="title"/>
          </p:nvPr>
        </p:nvSpPr>
        <p:spPr>
          <a:xfrm>
            <a:off x="5158350" y="2031552"/>
            <a:ext cx="32694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 name="Google Shape;21;p3"/>
          <p:cNvSpPr txBox="1"/>
          <p:nvPr>
            <p:ph hasCustomPrompt="1" idx="2" type="title"/>
          </p:nvPr>
        </p:nvSpPr>
        <p:spPr>
          <a:xfrm>
            <a:off x="5158350" y="543200"/>
            <a:ext cx="3269400" cy="15087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1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2" name="Google Shape;22;p3"/>
          <p:cNvSpPr/>
          <p:nvPr/>
        </p:nvSpPr>
        <p:spPr>
          <a:xfrm flipH="1" rot="10800000">
            <a:off x="7517437" y="4250066"/>
            <a:ext cx="503166" cy="909647"/>
          </a:xfrm>
          <a:custGeom>
            <a:rect b="b" l="l" r="r" t="t"/>
            <a:pathLst>
              <a:path extrusionOk="0" h="45471" w="25152">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929992" y="4571627"/>
            <a:ext cx="439470" cy="594449"/>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rot="10800000">
            <a:off x="6962268" y="4226313"/>
            <a:ext cx="434529" cy="276729"/>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flipH="1" rot="10800000">
            <a:off x="6892931" y="4769795"/>
            <a:ext cx="322701" cy="457154"/>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rot="10800000">
            <a:off x="7857115" y="4285154"/>
            <a:ext cx="1314088" cy="954519"/>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rot="10800000">
            <a:off x="6897873" y="4225493"/>
            <a:ext cx="801800" cy="1286682"/>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 name="Google Shape;28;p3"/>
          <p:cNvGrpSpPr/>
          <p:nvPr/>
        </p:nvGrpSpPr>
        <p:grpSpPr>
          <a:xfrm rot="10800000">
            <a:off x="-367400" y="-29425"/>
            <a:ext cx="1834175" cy="1631050"/>
            <a:chOff x="3033525" y="2679425"/>
            <a:chExt cx="1834175" cy="1631050"/>
          </a:xfrm>
        </p:grpSpPr>
        <p:sp>
          <p:nvSpPr>
            <p:cNvPr id="29" name="Google Shape;29;p3"/>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ONE_COLUMN_TEXT_1_1_2">
    <p:spTree>
      <p:nvGrpSpPr>
        <p:cNvPr id="228" name="Shape 228"/>
        <p:cNvGrpSpPr/>
        <p:nvPr/>
      </p:nvGrpSpPr>
      <p:grpSpPr>
        <a:xfrm>
          <a:off x="0" y="0"/>
          <a:ext cx="0" cy="0"/>
          <a:chOff x="0" y="0"/>
          <a:chExt cx="0" cy="0"/>
        </a:xfrm>
      </p:grpSpPr>
      <p:sp>
        <p:nvSpPr>
          <p:cNvPr id="229" name="Google Shape;229;p21"/>
          <p:cNvSpPr txBox="1"/>
          <p:nvPr>
            <p:ph type="title"/>
          </p:nvPr>
        </p:nvSpPr>
        <p:spPr>
          <a:xfrm>
            <a:off x="716262" y="539496"/>
            <a:ext cx="2784900" cy="20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230" name="Google Shape;230;p21"/>
          <p:cNvSpPr txBox="1"/>
          <p:nvPr>
            <p:ph idx="1" type="subTitle"/>
          </p:nvPr>
        </p:nvSpPr>
        <p:spPr>
          <a:xfrm>
            <a:off x="716250" y="2266350"/>
            <a:ext cx="2055600" cy="1132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grpSp>
        <p:nvGrpSpPr>
          <p:cNvPr id="231" name="Google Shape;231;p21"/>
          <p:cNvGrpSpPr/>
          <p:nvPr/>
        </p:nvGrpSpPr>
        <p:grpSpPr>
          <a:xfrm rot="1515244">
            <a:off x="3967553" y="2625257"/>
            <a:ext cx="2307987" cy="1676459"/>
            <a:chOff x="924375" y="1304575"/>
            <a:chExt cx="1642200" cy="1192850"/>
          </a:xfrm>
        </p:grpSpPr>
        <p:sp>
          <p:nvSpPr>
            <p:cNvPr id="232" name="Google Shape;232;p21"/>
            <p:cNvSpPr/>
            <p:nvPr/>
          </p:nvSpPr>
          <p:spPr>
            <a:xfrm>
              <a:off x="924375" y="1304575"/>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a:off x="1015450" y="139655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21"/>
          <p:cNvGrpSpPr/>
          <p:nvPr/>
        </p:nvGrpSpPr>
        <p:grpSpPr>
          <a:xfrm rot="-1846565">
            <a:off x="2740505" y="3353532"/>
            <a:ext cx="990530" cy="893677"/>
            <a:chOff x="5700725" y="2096750"/>
            <a:chExt cx="990500" cy="893650"/>
          </a:xfrm>
        </p:grpSpPr>
        <p:sp>
          <p:nvSpPr>
            <p:cNvPr id="235" name="Google Shape;235;p21"/>
            <p:cNvSpPr/>
            <p:nvPr/>
          </p:nvSpPr>
          <p:spPr>
            <a:xfrm>
              <a:off x="5700725" y="209675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6182700" y="243300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ONE_COLUMN_TEXT_2_1">
    <p:spTree>
      <p:nvGrpSpPr>
        <p:cNvPr id="237" name="Shape 237"/>
        <p:cNvGrpSpPr/>
        <p:nvPr/>
      </p:nvGrpSpPr>
      <p:grpSpPr>
        <a:xfrm>
          <a:off x="0" y="0"/>
          <a:ext cx="0" cy="0"/>
          <a:chOff x="0" y="0"/>
          <a:chExt cx="0" cy="0"/>
        </a:xfrm>
      </p:grpSpPr>
      <p:sp>
        <p:nvSpPr>
          <p:cNvPr id="238" name="Google Shape;238;p22"/>
          <p:cNvSpPr txBox="1"/>
          <p:nvPr>
            <p:ph type="title"/>
          </p:nvPr>
        </p:nvSpPr>
        <p:spPr>
          <a:xfrm>
            <a:off x="716050" y="539500"/>
            <a:ext cx="56811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239" name="Google Shape;239;p22"/>
          <p:cNvSpPr/>
          <p:nvPr/>
        </p:nvSpPr>
        <p:spPr>
          <a:xfrm rot="10800000">
            <a:off x="7632713" y="-54800"/>
            <a:ext cx="1590075" cy="630850"/>
          </a:xfrm>
          <a:custGeom>
            <a:rect b="b" l="l" r="r" t="t"/>
            <a:pathLst>
              <a:path extrusionOk="0" h="25234" w="63603">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rot="10800000">
            <a:off x="7713188" y="21315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a:off x="-116300" y="2161050"/>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208250" y="4396575"/>
            <a:ext cx="884350" cy="898525"/>
          </a:xfrm>
          <a:custGeom>
            <a:rect b="b" l="l" r="r" t="t"/>
            <a:pathLst>
              <a:path extrusionOk="0" h="35941" w="35374">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
          <p:cNvSpPr/>
          <p:nvPr/>
        </p:nvSpPr>
        <p:spPr>
          <a:xfrm>
            <a:off x="-117175" y="4420450"/>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2"/>
          <p:cNvSpPr/>
          <p:nvPr/>
        </p:nvSpPr>
        <p:spPr>
          <a:xfrm>
            <a:off x="105675" y="4785425"/>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
    <p:spTree>
      <p:nvGrpSpPr>
        <p:cNvPr id="245" name="Shape 245"/>
        <p:cNvGrpSpPr/>
        <p:nvPr/>
      </p:nvGrpSpPr>
      <p:grpSpPr>
        <a:xfrm>
          <a:off x="0" y="0"/>
          <a:ext cx="0" cy="0"/>
          <a:chOff x="0" y="0"/>
          <a:chExt cx="0" cy="0"/>
        </a:xfrm>
      </p:grpSpPr>
      <p:sp>
        <p:nvSpPr>
          <p:cNvPr id="246" name="Google Shape;246;p23"/>
          <p:cNvSpPr txBox="1"/>
          <p:nvPr>
            <p:ph type="title"/>
          </p:nvPr>
        </p:nvSpPr>
        <p:spPr>
          <a:xfrm>
            <a:off x="716250" y="540608"/>
            <a:ext cx="38712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247" name="Google Shape;247;p23"/>
          <p:cNvSpPr/>
          <p:nvPr/>
        </p:nvSpPr>
        <p:spPr>
          <a:xfrm flipH="1" rot="1217872">
            <a:off x="8321229" y="-28425"/>
            <a:ext cx="1493672" cy="754898"/>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flipH="1" rot="1217948">
            <a:off x="7082284" y="-477709"/>
            <a:ext cx="1422297" cy="742898"/>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flipH="1" rot="1217948">
            <a:off x="7839205" y="100054"/>
            <a:ext cx="2105396" cy="1064062"/>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flipH="1" rot="1217948">
            <a:off x="7869547" y="-199119"/>
            <a:ext cx="543519" cy="413876"/>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_3">
    <p:bg>
      <p:bgPr>
        <a:solidFill>
          <a:schemeClr val="lt1"/>
        </a:solidFill>
      </p:bgPr>
    </p:bg>
    <p:spTree>
      <p:nvGrpSpPr>
        <p:cNvPr id="251" name="Shape 251"/>
        <p:cNvGrpSpPr/>
        <p:nvPr/>
      </p:nvGrpSpPr>
      <p:grpSpPr>
        <a:xfrm>
          <a:off x="0" y="0"/>
          <a:ext cx="0" cy="0"/>
          <a:chOff x="0" y="0"/>
          <a:chExt cx="0" cy="0"/>
        </a:xfrm>
      </p:grpSpPr>
      <p:sp>
        <p:nvSpPr>
          <p:cNvPr id="252" name="Google Shape;252;p24"/>
          <p:cNvSpPr txBox="1"/>
          <p:nvPr>
            <p:ph type="title"/>
          </p:nvPr>
        </p:nvSpPr>
        <p:spPr>
          <a:xfrm>
            <a:off x="716250" y="540865"/>
            <a:ext cx="38712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1_2">
    <p:spTree>
      <p:nvGrpSpPr>
        <p:cNvPr id="253" name="Shape 253"/>
        <p:cNvGrpSpPr/>
        <p:nvPr/>
      </p:nvGrpSpPr>
      <p:grpSpPr>
        <a:xfrm>
          <a:off x="0" y="0"/>
          <a:ext cx="0" cy="0"/>
          <a:chOff x="0" y="0"/>
          <a:chExt cx="0" cy="0"/>
        </a:xfrm>
      </p:grpSpPr>
      <p:sp>
        <p:nvSpPr>
          <p:cNvPr id="254" name="Google Shape;254;p25"/>
          <p:cNvSpPr txBox="1"/>
          <p:nvPr>
            <p:ph type="title"/>
          </p:nvPr>
        </p:nvSpPr>
        <p:spPr>
          <a:xfrm>
            <a:off x="716250" y="540608"/>
            <a:ext cx="38712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255" name="Google Shape;255;p25"/>
          <p:cNvSpPr txBox="1"/>
          <p:nvPr>
            <p:ph idx="1" type="subTitle"/>
          </p:nvPr>
        </p:nvSpPr>
        <p:spPr>
          <a:xfrm>
            <a:off x="716250" y="3645145"/>
            <a:ext cx="2142000" cy="674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56" name="Google Shape;256;p25"/>
          <p:cNvSpPr txBox="1"/>
          <p:nvPr>
            <p:ph idx="2" type="subTitle"/>
          </p:nvPr>
        </p:nvSpPr>
        <p:spPr>
          <a:xfrm>
            <a:off x="3371300" y="3645145"/>
            <a:ext cx="2142000" cy="6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7" name="Google Shape;257;p25"/>
          <p:cNvSpPr txBox="1"/>
          <p:nvPr>
            <p:ph idx="3" type="subTitle"/>
          </p:nvPr>
        </p:nvSpPr>
        <p:spPr>
          <a:xfrm>
            <a:off x="6026350" y="3645145"/>
            <a:ext cx="2142000" cy="6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8" name="Google Shape;258;p25"/>
          <p:cNvSpPr txBox="1"/>
          <p:nvPr>
            <p:ph idx="4" type="subTitle"/>
          </p:nvPr>
        </p:nvSpPr>
        <p:spPr>
          <a:xfrm>
            <a:off x="716250" y="3230200"/>
            <a:ext cx="2142000" cy="3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Font typeface="Playfair Display"/>
              <a:buNone/>
              <a:defRPr>
                <a:latin typeface="Playfair Display"/>
                <a:ea typeface="Playfair Display"/>
                <a:cs typeface="Playfair Display"/>
                <a:sym typeface="Playfair Display"/>
              </a:defRPr>
            </a:lvl2pPr>
            <a:lvl3pPr lvl="2" rtl="0">
              <a:spcBef>
                <a:spcPts val="1600"/>
              </a:spcBef>
              <a:spcAft>
                <a:spcPts val="0"/>
              </a:spcAft>
              <a:buSzPts val="1400"/>
              <a:buFont typeface="Playfair Display"/>
              <a:buNone/>
              <a:defRPr>
                <a:latin typeface="Playfair Display"/>
                <a:ea typeface="Playfair Display"/>
                <a:cs typeface="Playfair Display"/>
                <a:sym typeface="Playfair Display"/>
              </a:defRPr>
            </a:lvl3pPr>
            <a:lvl4pPr lvl="3" rtl="0">
              <a:spcBef>
                <a:spcPts val="1600"/>
              </a:spcBef>
              <a:spcAft>
                <a:spcPts val="0"/>
              </a:spcAft>
              <a:buSzPts val="1400"/>
              <a:buFont typeface="Playfair Display"/>
              <a:buNone/>
              <a:defRPr>
                <a:latin typeface="Playfair Display"/>
                <a:ea typeface="Playfair Display"/>
                <a:cs typeface="Playfair Display"/>
                <a:sym typeface="Playfair Display"/>
              </a:defRPr>
            </a:lvl4pPr>
            <a:lvl5pPr lvl="4" rtl="0">
              <a:spcBef>
                <a:spcPts val="1600"/>
              </a:spcBef>
              <a:spcAft>
                <a:spcPts val="0"/>
              </a:spcAft>
              <a:buSzPts val="1400"/>
              <a:buFont typeface="Playfair Display"/>
              <a:buNone/>
              <a:defRPr>
                <a:latin typeface="Playfair Display"/>
                <a:ea typeface="Playfair Display"/>
                <a:cs typeface="Playfair Display"/>
                <a:sym typeface="Playfair Display"/>
              </a:defRPr>
            </a:lvl5pPr>
            <a:lvl6pPr lvl="5" rtl="0">
              <a:spcBef>
                <a:spcPts val="1600"/>
              </a:spcBef>
              <a:spcAft>
                <a:spcPts val="0"/>
              </a:spcAft>
              <a:buSzPts val="1400"/>
              <a:buFont typeface="Playfair Display"/>
              <a:buNone/>
              <a:defRPr>
                <a:latin typeface="Playfair Display"/>
                <a:ea typeface="Playfair Display"/>
                <a:cs typeface="Playfair Display"/>
                <a:sym typeface="Playfair Display"/>
              </a:defRPr>
            </a:lvl6pPr>
            <a:lvl7pPr lvl="6" rtl="0">
              <a:spcBef>
                <a:spcPts val="1600"/>
              </a:spcBef>
              <a:spcAft>
                <a:spcPts val="0"/>
              </a:spcAft>
              <a:buSzPts val="1400"/>
              <a:buFont typeface="Playfair Display"/>
              <a:buNone/>
              <a:defRPr>
                <a:latin typeface="Playfair Display"/>
                <a:ea typeface="Playfair Display"/>
                <a:cs typeface="Playfair Display"/>
                <a:sym typeface="Playfair Display"/>
              </a:defRPr>
            </a:lvl7pPr>
            <a:lvl8pPr lvl="7" rtl="0">
              <a:spcBef>
                <a:spcPts val="1600"/>
              </a:spcBef>
              <a:spcAft>
                <a:spcPts val="0"/>
              </a:spcAft>
              <a:buSzPts val="1400"/>
              <a:buFont typeface="Playfair Display"/>
              <a:buNone/>
              <a:defRPr>
                <a:latin typeface="Playfair Display"/>
                <a:ea typeface="Playfair Display"/>
                <a:cs typeface="Playfair Display"/>
                <a:sym typeface="Playfair Display"/>
              </a:defRPr>
            </a:lvl8pPr>
            <a:lvl9pPr lvl="8" rtl="0">
              <a:spcBef>
                <a:spcPts val="1600"/>
              </a:spcBef>
              <a:spcAft>
                <a:spcPts val="1600"/>
              </a:spcAft>
              <a:buSzPts val="1400"/>
              <a:buFont typeface="Playfair Display"/>
              <a:buNone/>
              <a:defRPr>
                <a:latin typeface="Playfair Display"/>
                <a:ea typeface="Playfair Display"/>
                <a:cs typeface="Playfair Display"/>
                <a:sym typeface="Playfair Display"/>
              </a:defRPr>
            </a:lvl9pPr>
          </a:lstStyle>
          <a:p/>
        </p:txBody>
      </p:sp>
      <p:sp>
        <p:nvSpPr>
          <p:cNvPr id="259" name="Google Shape;259;p25"/>
          <p:cNvSpPr txBox="1"/>
          <p:nvPr>
            <p:ph idx="5" type="subTitle"/>
          </p:nvPr>
        </p:nvSpPr>
        <p:spPr>
          <a:xfrm>
            <a:off x="3371300" y="3230200"/>
            <a:ext cx="2142000" cy="3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Font typeface="Playfair Display"/>
              <a:buNone/>
              <a:defRPr>
                <a:latin typeface="Playfair Display"/>
                <a:ea typeface="Playfair Display"/>
                <a:cs typeface="Playfair Display"/>
                <a:sym typeface="Playfair Display"/>
              </a:defRPr>
            </a:lvl2pPr>
            <a:lvl3pPr lvl="2" rtl="0">
              <a:spcBef>
                <a:spcPts val="1600"/>
              </a:spcBef>
              <a:spcAft>
                <a:spcPts val="0"/>
              </a:spcAft>
              <a:buSzPts val="1400"/>
              <a:buFont typeface="Playfair Display"/>
              <a:buNone/>
              <a:defRPr>
                <a:latin typeface="Playfair Display"/>
                <a:ea typeface="Playfair Display"/>
                <a:cs typeface="Playfair Display"/>
                <a:sym typeface="Playfair Display"/>
              </a:defRPr>
            </a:lvl3pPr>
            <a:lvl4pPr lvl="3" rtl="0">
              <a:spcBef>
                <a:spcPts val="1600"/>
              </a:spcBef>
              <a:spcAft>
                <a:spcPts val="0"/>
              </a:spcAft>
              <a:buSzPts val="1400"/>
              <a:buFont typeface="Playfair Display"/>
              <a:buNone/>
              <a:defRPr>
                <a:latin typeface="Playfair Display"/>
                <a:ea typeface="Playfair Display"/>
                <a:cs typeface="Playfair Display"/>
                <a:sym typeface="Playfair Display"/>
              </a:defRPr>
            </a:lvl4pPr>
            <a:lvl5pPr lvl="4" rtl="0">
              <a:spcBef>
                <a:spcPts val="1600"/>
              </a:spcBef>
              <a:spcAft>
                <a:spcPts val="0"/>
              </a:spcAft>
              <a:buSzPts val="1400"/>
              <a:buFont typeface="Playfair Display"/>
              <a:buNone/>
              <a:defRPr>
                <a:latin typeface="Playfair Display"/>
                <a:ea typeface="Playfair Display"/>
                <a:cs typeface="Playfair Display"/>
                <a:sym typeface="Playfair Display"/>
              </a:defRPr>
            </a:lvl5pPr>
            <a:lvl6pPr lvl="5" rtl="0">
              <a:spcBef>
                <a:spcPts val="1600"/>
              </a:spcBef>
              <a:spcAft>
                <a:spcPts val="0"/>
              </a:spcAft>
              <a:buSzPts val="1400"/>
              <a:buFont typeface="Playfair Display"/>
              <a:buNone/>
              <a:defRPr>
                <a:latin typeface="Playfair Display"/>
                <a:ea typeface="Playfair Display"/>
                <a:cs typeface="Playfair Display"/>
                <a:sym typeface="Playfair Display"/>
              </a:defRPr>
            </a:lvl6pPr>
            <a:lvl7pPr lvl="6" rtl="0">
              <a:spcBef>
                <a:spcPts val="1600"/>
              </a:spcBef>
              <a:spcAft>
                <a:spcPts val="0"/>
              </a:spcAft>
              <a:buSzPts val="1400"/>
              <a:buFont typeface="Playfair Display"/>
              <a:buNone/>
              <a:defRPr>
                <a:latin typeface="Playfair Display"/>
                <a:ea typeface="Playfair Display"/>
                <a:cs typeface="Playfair Display"/>
                <a:sym typeface="Playfair Display"/>
              </a:defRPr>
            </a:lvl7pPr>
            <a:lvl8pPr lvl="7" rtl="0">
              <a:spcBef>
                <a:spcPts val="1600"/>
              </a:spcBef>
              <a:spcAft>
                <a:spcPts val="0"/>
              </a:spcAft>
              <a:buSzPts val="1400"/>
              <a:buFont typeface="Playfair Display"/>
              <a:buNone/>
              <a:defRPr>
                <a:latin typeface="Playfair Display"/>
                <a:ea typeface="Playfair Display"/>
                <a:cs typeface="Playfair Display"/>
                <a:sym typeface="Playfair Display"/>
              </a:defRPr>
            </a:lvl8pPr>
            <a:lvl9pPr lvl="8" rtl="0">
              <a:spcBef>
                <a:spcPts val="1600"/>
              </a:spcBef>
              <a:spcAft>
                <a:spcPts val="1600"/>
              </a:spcAft>
              <a:buSzPts val="1400"/>
              <a:buFont typeface="Playfair Display"/>
              <a:buNone/>
              <a:defRPr>
                <a:latin typeface="Playfair Display"/>
                <a:ea typeface="Playfair Display"/>
                <a:cs typeface="Playfair Display"/>
                <a:sym typeface="Playfair Display"/>
              </a:defRPr>
            </a:lvl9pPr>
          </a:lstStyle>
          <a:p/>
        </p:txBody>
      </p:sp>
      <p:sp>
        <p:nvSpPr>
          <p:cNvPr id="260" name="Google Shape;260;p25"/>
          <p:cNvSpPr txBox="1"/>
          <p:nvPr>
            <p:ph idx="6" type="subTitle"/>
          </p:nvPr>
        </p:nvSpPr>
        <p:spPr>
          <a:xfrm>
            <a:off x="6026350" y="3230200"/>
            <a:ext cx="2142000" cy="3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Font typeface="Playfair Display"/>
              <a:buNone/>
              <a:defRPr>
                <a:latin typeface="Playfair Display"/>
                <a:ea typeface="Playfair Display"/>
                <a:cs typeface="Playfair Display"/>
                <a:sym typeface="Playfair Display"/>
              </a:defRPr>
            </a:lvl2pPr>
            <a:lvl3pPr lvl="2" rtl="0">
              <a:spcBef>
                <a:spcPts val="1600"/>
              </a:spcBef>
              <a:spcAft>
                <a:spcPts val="0"/>
              </a:spcAft>
              <a:buSzPts val="1400"/>
              <a:buFont typeface="Playfair Display"/>
              <a:buNone/>
              <a:defRPr>
                <a:latin typeface="Playfair Display"/>
                <a:ea typeface="Playfair Display"/>
                <a:cs typeface="Playfair Display"/>
                <a:sym typeface="Playfair Display"/>
              </a:defRPr>
            </a:lvl3pPr>
            <a:lvl4pPr lvl="3" rtl="0">
              <a:spcBef>
                <a:spcPts val="1600"/>
              </a:spcBef>
              <a:spcAft>
                <a:spcPts val="0"/>
              </a:spcAft>
              <a:buSzPts val="1400"/>
              <a:buFont typeface="Playfair Display"/>
              <a:buNone/>
              <a:defRPr>
                <a:latin typeface="Playfair Display"/>
                <a:ea typeface="Playfair Display"/>
                <a:cs typeface="Playfair Display"/>
                <a:sym typeface="Playfair Display"/>
              </a:defRPr>
            </a:lvl4pPr>
            <a:lvl5pPr lvl="4" rtl="0">
              <a:spcBef>
                <a:spcPts val="1600"/>
              </a:spcBef>
              <a:spcAft>
                <a:spcPts val="0"/>
              </a:spcAft>
              <a:buSzPts val="1400"/>
              <a:buFont typeface="Playfair Display"/>
              <a:buNone/>
              <a:defRPr>
                <a:latin typeface="Playfair Display"/>
                <a:ea typeface="Playfair Display"/>
                <a:cs typeface="Playfair Display"/>
                <a:sym typeface="Playfair Display"/>
              </a:defRPr>
            </a:lvl5pPr>
            <a:lvl6pPr lvl="5" rtl="0">
              <a:spcBef>
                <a:spcPts val="1600"/>
              </a:spcBef>
              <a:spcAft>
                <a:spcPts val="0"/>
              </a:spcAft>
              <a:buSzPts val="1400"/>
              <a:buFont typeface="Playfair Display"/>
              <a:buNone/>
              <a:defRPr>
                <a:latin typeface="Playfair Display"/>
                <a:ea typeface="Playfair Display"/>
                <a:cs typeface="Playfair Display"/>
                <a:sym typeface="Playfair Display"/>
              </a:defRPr>
            </a:lvl6pPr>
            <a:lvl7pPr lvl="6" rtl="0">
              <a:spcBef>
                <a:spcPts val="1600"/>
              </a:spcBef>
              <a:spcAft>
                <a:spcPts val="0"/>
              </a:spcAft>
              <a:buSzPts val="1400"/>
              <a:buFont typeface="Playfair Display"/>
              <a:buNone/>
              <a:defRPr>
                <a:latin typeface="Playfair Display"/>
                <a:ea typeface="Playfair Display"/>
                <a:cs typeface="Playfair Display"/>
                <a:sym typeface="Playfair Display"/>
              </a:defRPr>
            </a:lvl7pPr>
            <a:lvl8pPr lvl="7" rtl="0">
              <a:spcBef>
                <a:spcPts val="1600"/>
              </a:spcBef>
              <a:spcAft>
                <a:spcPts val="0"/>
              </a:spcAft>
              <a:buSzPts val="1400"/>
              <a:buFont typeface="Playfair Display"/>
              <a:buNone/>
              <a:defRPr>
                <a:latin typeface="Playfair Display"/>
                <a:ea typeface="Playfair Display"/>
                <a:cs typeface="Playfair Display"/>
                <a:sym typeface="Playfair Display"/>
              </a:defRPr>
            </a:lvl8pPr>
            <a:lvl9pPr lvl="8" rtl="0">
              <a:spcBef>
                <a:spcPts val="1600"/>
              </a:spcBef>
              <a:spcAft>
                <a:spcPts val="1600"/>
              </a:spcAft>
              <a:buSzPts val="1400"/>
              <a:buFont typeface="Playfair Display"/>
              <a:buNone/>
              <a:defRPr>
                <a:latin typeface="Playfair Display"/>
                <a:ea typeface="Playfair Display"/>
                <a:cs typeface="Playfair Display"/>
                <a:sym typeface="Playfair Display"/>
              </a:defRPr>
            </a:lvl9pPr>
          </a:lstStyle>
          <a:p/>
        </p:txBody>
      </p:sp>
      <p:sp>
        <p:nvSpPr>
          <p:cNvPr id="261" name="Google Shape;261;p25"/>
          <p:cNvSpPr/>
          <p:nvPr/>
        </p:nvSpPr>
        <p:spPr>
          <a:xfrm>
            <a:off x="8084325" y="-99500"/>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5"/>
          <p:cNvSpPr/>
          <p:nvPr/>
        </p:nvSpPr>
        <p:spPr>
          <a:xfrm>
            <a:off x="9291450" y="-99500"/>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5"/>
          <p:cNvSpPr/>
          <p:nvPr/>
        </p:nvSpPr>
        <p:spPr>
          <a:xfrm>
            <a:off x="7002050" y="-366050"/>
            <a:ext cx="1713000" cy="1041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
          <p:cNvSpPr/>
          <p:nvPr/>
        </p:nvSpPr>
        <p:spPr>
          <a:xfrm rot="-5400000">
            <a:off x="-408050" y="4272363"/>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5"/>
          <p:cNvSpPr/>
          <p:nvPr/>
        </p:nvSpPr>
        <p:spPr>
          <a:xfrm rot="-5400000">
            <a:off x="-84650" y="3849913"/>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5"/>
          <p:cNvSpPr/>
          <p:nvPr/>
        </p:nvSpPr>
        <p:spPr>
          <a:xfrm flipH="1" rot="-1945347">
            <a:off x="-1394767" y="1479549"/>
            <a:ext cx="2235921" cy="1624113"/>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5"/>
          <p:cNvSpPr/>
          <p:nvPr/>
        </p:nvSpPr>
        <p:spPr>
          <a:xfrm flipH="1" rot="-1945347">
            <a:off x="-280137" y="1356314"/>
            <a:ext cx="747758" cy="1011454"/>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5"/>
          <p:cNvSpPr/>
          <p:nvPr/>
        </p:nvSpPr>
        <p:spPr>
          <a:xfrm flipH="1" rot="3323966">
            <a:off x="730668" y="2021042"/>
            <a:ext cx="540405" cy="511426"/>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5"/>
          <p:cNvSpPr/>
          <p:nvPr/>
        </p:nvSpPr>
        <p:spPr>
          <a:xfrm flipH="1" rot="3323966">
            <a:off x="612024" y="2001574"/>
            <a:ext cx="432745" cy="458257"/>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5"/>
          <p:cNvGrpSpPr/>
          <p:nvPr/>
        </p:nvGrpSpPr>
        <p:grpSpPr>
          <a:xfrm rot="752930">
            <a:off x="1670264" y="2215328"/>
            <a:ext cx="614527" cy="554439"/>
            <a:chOff x="5700725" y="2096750"/>
            <a:chExt cx="990500" cy="893650"/>
          </a:xfrm>
        </p:grpSpPr>
        <p:sp>
          <p:nvSpPr>
            <p:cNvPr id="271" name="Google Shape;271;p25"/>
            <p:cNvSpPr/>
            <p:nvPr/>
          </p:nvSpPr>
          <p:spPr>
            <a:xfrm>
              <a:off x="5700725" y="209675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5"/>
            <p:cNvSpPr/>
            <p:nvPr/>
          </p:nvSpPr>
          <p:spPr>
            <a:xfrm>
              <a:off x="6182700" y="243300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_1">
    <p:spTree>
      <p:nvGrpSpPr>
        <p:cNvPr id="273" name="Shape 273"/>
        <p:cNvGrpSpPr/>
        <p:nvPr/>
      </p:nvGrpSpPr>
      <p:grpSpPr>
        <a:xfrm>
          <a:off x="0" y="0"/>
          <a:ext cx="0" cy="0"/>
          <a:chOff x="0" y="0"/>
          <a:chExt cx="0" cy="0"/>
        </a:xfrm>
      </p:grpSpPr>
      <p:sp>
        <p:nvSpPr>
          <p:cNvPr id="274" name="Google Shape;274;p26"/>
          <p:cNvSpPr txBox="1"/>
          <p:nvPr>
            <p:ph type="title"/>
          </p:nvPr>
        </p:nvSpPr>
        <p:spPr>
          <a:xfrm>
            <a:off x="716250" y="540808"/>
            <a:ext cx="38559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275" name="Google Shape;275;p26"/>
          <p:cNvSpPr/>
          <p:nvPr/>
        </p:nvSpPr>
        <p:spPr>
          <a:xfrm>
            <a:off x="8278407" y="4764865"/>
            <a:ext cx="601847" cy="368913"/>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a:off x="8079017" y="3422562"/>
            <a:ext cx="1064999" cy="1720961"/>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
          <p:cNvSpPr/>
          <p:nvPr/>
        </p:nvSpPr>
        <p:spPr>
          <a:xfrm>
            <a:off x="7638524" y="3129627"/>
            <a:ext cx="1003377" cy="915902"/>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6"/>
          <p:cNvSpPr/>
          <p:nvPr/>
        </p:nvSpPr>
        <p:spPr>
          <a:xfrm>
            <a:off x="8132490" y="3474241"/>
            <a:ext cx="521187" cy="549270"/>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
          <p:cNvSpPr/>
          <p:nvPr/>
        </p:nvSpPr>
        <p:spPr>
          <a:xfrm>
            <a:off x="7516651" y="-112525"/>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a:off x="7602801" y="-2055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a:off x="-494450" y="4515775"/>
            <a:ext cx="2184915" cy="668452"/>
          </a:xfrm>
          <a:custGeom>
            <a:rect b="b" l="l" r="r" t="t"/>
            <a:pathLst>
              <a:path extrusionOk="0" h="21827" w="7135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941929" y="4559109"/>
            <a:ext cx="665151" cy="423636"/>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26"/>
          <p:cNvGrpSpPr/>
          <p:nvPr/>
        </p:nvGrpSpPr>
        <p:grpSpPr>
          <a:xfrm rot="-2700000">
            <a:off x="6821202" y="1159923"/>
            <a:ext cx="894966" cy="644919"/>
            <a:chOff x="1224745" y="2688978"/>
            <a:chExt cx="894975" cy="644925"/>
          </a:xfrm>
        </p:grpSpPr>
        <p:sp>
          <p:nvSpPr>
            <p:cNvPr id="284" name="Google Shape;284;p26"/>
            <p:cNvSpPr/>
            <p:nvPr/>
          </p:nvSpPr>
          <p:spPr>
            <a:xfrm>
              <a:off x="1224745" y="2688978"/>
              <a:ext cx="657100" cy="644925"/>
            </a:xfrm>
            <a:custGeom>
              <a:rect b="b" l="l" r="r" t="t"/>
              <a:pathLst>
                <a:path extrusionOk="0" h="25797" w="26284">
                  <a:moveTo>
                    <a:pt x="16555" y="0"/>
                  </a:moveTo>
                  <a:cubicBezTo>
                    <a:pt x="14261" y="0"/>
                    <a:pt x="11956" y="260"/>
                    <a:pt x="9728" y="802"/>
                  </a:cubicBezTo>
                  <a:cubicBezTo>
                    <a:pt x="6863" y="1510"/>
                    <a:pt x="4811" y="3349"/>
                    <a:pt x="3219" y="5861"/>
                  </a:cubicBezTo>
                  <a:cubicBezTo>
                    <a:pt x="2618" y="6851"/>
                    <a:pt x="2088" y="7948"/>
                    <a:pt x="1698" y="9080"/>
                  </a:cubicBezTo>
                  <a:cubicBezTo>
                    <a:pt x="0" y="14067"/>
                    <a:pt x="1026" y="20965"/>
                    <a:pt x="5837" y="24007"/>
                  </a:cubicBezTo>
                  <a:cubicBezTo>
                    <a:pt x="7927" y="25325"/>
                    <a:pt x="10601" y="25796"/>
                    <a:pt x="13221" y="25796"/>
                  </a:cubicBezTo>
                  <a:cubicBezTo>
                    <a:pt x="14681" y="25796"/>
                    <a:pt x="16124" y="25650"/>
                    <a:pt x="17440" y="25422"/>
                  </a:cubicBezTo>
                  <a:cubicBezTo>
                    <a:pt x="18253" y="25281"/>
                    <a:pt x="19102" y="25104"/>
                    <a:pt x="19881" y="24856"/>
                  </a:cubicBezTo>
                  <a:cubicBezTo>
                    <a:pt x="19668" y="18772"/>
                    <a:pt x="20871" y="12723"/>
                    <a:pt x="23383" y="7170"/>
                  </a:cubicBezTo>
                  <a:cubicBezTo>
                    <a:pt x="24196" y="5365"/>
                    <a:pt x="25151" y="3632"/>
                    <a:pt x="26283" y="2005"/>
                  </a:cubicBezTo>
                  <a:cubicBezTo>
                    <a:pt x="24798" y="1333"/>
                    <a:pt x="23241" y="838"/>
                    <a:pt x="21649" y="519"/>
                  </a:cubicBezTo>
                  <a:cubicBezTo>
                    <a:pt x="20376" y="236"/>
                    <a:pt x="19067" y="95"/>
                    <a:pt x="17758" y="24"/>
                  </a:cubicBezTo>
                  <a:cubicBezTo>
                    <a:pt x="17358" y="8"/>
                    <a:pt x="16957" y="0"/>
                    <a:pt x="165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a:off x="1716445" y="2738203"/>
              <a:ext cx="403275" cy="571300"/>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_1_3">
    <p:spTree>
      <p:nvGrpSpPr>
        <p:cNvPr id="286" name="Shape 286"/>
        <p:cNvGrpSpPr/>
        <p:nvPr/>
      </p:nvGrpSpPr>
      <p:grpSpPr>
        <a:xfrm>
          <a:off x="0" y="0"/>
          <a:ext cx="0" cy="0"/>
          <a:chOff x="0" y="0"/>
          <a:chExt cx="0" cy="0"/>
        </a:xfrm>
      </p:grpSpPr>
      <p:sp>
        <p:nvSpPr>
          <p:cNvPr id="287" name="Google Shape;287;p27"/>
          <p:cNvSpPr txBox="1"/>
          <p:nvPr>
            <p:ph type="title"/>
          </p:nvPr>
        </p:nvSpPr>
        <p:spPr>
          <a:xfrm>
            <a:off x="716250" y="543200"/>
            <a:ext cx="47202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288" name="Google Shape;288;p27"/>
          <p:cNvSpPr txBox="1"/>
          <p:nvPr>
            <p:ph hasCustomPrompt="1" idx="2" type="title"/>
          </p:nvPr>
        </p:nvSpPr>
        <p:spPr>
          <a:xfrm>
            <a:off x="716252" y="1272795"/>
            <a:ext cx="1773000" cy="748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500"/>
              <a:buNone/>
              <a:defRPr sz="24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a:r>
              <a:t>xx%</a:t>
            </a:r>
          </a:p>
        </p:txBody>
      </p:sp>
      <p:sp>
        <p:nvSpPr>
          <p:cNvPr id="289" name="Google Shape;289;p27"/>
          <p:cNvSpPr txBox="1"/>
          <p:nvPr>
            <p:ph idx="1" type="subTitle"/>
          </p:nvPr>
        </p:nvSpPr>
        <p:spPr>
          <a:xfrm>
            <a:off x="716252" y="2129226"/>
            <a:ext cx="1773900" cy="614100"/>
          </a:xfrm>
          <a:prstGeom prst="rect">
            <a:avLst/>
          </a:prstGeom>
        </p:spPr>
        <p:txBody>
          <a:bodyPr anchorCtr="0" anchor="b" bIns="91425" lIns="91425" spcFirstLastPara="1" rIns="91425" wrap="square" tIns="91425">
            <a:noAutofit/>
          </a:bodyPr>
          <a:lstStyle>
            <a:lvl1pPr lvl="0" algn="r">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90" name="Google Shape;290;p27"/>
          <p:cNvSpPr txBox="1"/>
          <p:nvPr>
            <p:ph hasCustomPrompt="1" idx="3" type="title"/>
          </p:nvPr>
        </p:nvSpPr>
        <p:spPr>
          <a:xfrm>
            <a:off x="6649003" y="1272795"/>
            <a:ext cx="1773000" cy="748500"/>
          </a:xfrm>
          <a:prstGeom prst="rect">
            <a:avLst/>
          </a:prstGeom>
        </p:spPr>
        <p:txBody>
          <a:bodyPr anchorCtr="0" anchor="ctr" bIns="91425" lIns="91425" spcFirstLastPara="1" rIns="91425" wrap="square" tIns="91425">
            <a:noAutofit/>
          </a:bodyPr>
          <a:lstStyle>
            <a:lvl1pPr lvl="0" rtl="0">
              <a:spcBef>
                <a:spcPts val="0"/>
              </a:spcBef>
              <a:spcAft>
                <a:spcPts val="0"/>
              </a:spcAft>
              <a:buSzPts val="6500"/>
              <a:buNone/>
              <a:defRPr sz="24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a:r>
              <a:t>xx%</a:t>
            </a:r>
          </a:p>
        </p:txBody>
      </p:sp>
      <p:sp>
        <p:nvSpPr>
          <p:cNvPr id="291" name="Google Shape;291;p27"/>
          <p:cNvSpPr txBox="1"/>
          <p:nvPr>
            <p:ph idx="4" type="subTitle"/>
          </p:nvPr>
        </p:nvSpPr>
        <p:spPr>
          <a:xfrm>
            <a:off x="6648103" y="2129226"/>
            <a:ext cx="1773900" cy="6141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2" name="Google Shape;292;p27"/>
          <p:cNvSpPr txBox="1"/>
          <p:nvPr>
            <p:ph hasCustomPrompt="1" idx="5" type="title"/>
          </p:nvPr>
        </p:nvSpPr>
        <p:spPr>
          <a:xfrm>
            <a:off x="716252" y="3137320"/>
            <a:ext cx="1773000" cy="748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500"/>
              <a:buNone/>
              <a:defRPr sz="24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a:r>
              <a:t>xx%</a:t>
            </a:r>
          </a:p>
        </p:txBody>
      </p:sp>
      <p:sp>
        <p:nvSpPr>
          <p:cNvPr id="293" name="Google Shape;293;p27"/>
          <p:cNvSpPr txBox="1"/>
          <p:nvPr>
            <p:ph idx="6" type="subTitle"/>
          </p:nvPr>
        </p:nvSpPr>
        <p:spPr>
          <a:xfrm>
            <a:off x="716252" y="3993751"/>
            <a:ext cx="1773900" cy="61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4" name="Google Shape;294;p27"/>
          <p:cNvSpPr txBox="1"/>
          <p:nvPr>
            <p:ph hasCustomPrompt="1" idx="7" type="title"/>
          </p:nvPr>
        </p:nvSpPr>
        <p:spPr>
          <a:xfrm>
            <a:off x="6649003" y="3137320"/>
            <a:ext cx="1773000" cy="748500"/>
          </a:xfrm>
          <a:prstGeom prst="rect">
            <a:avLst/>
          </a:prstGeom>
        </p:spPr>
        <p:txBody>
          <a:bodyPr anchorCtr="0" anchor="ctr" bIns="91425" lIns="91425" spcFirstLastPara="1" rIns="91425" wrap="square" tIns="91425">
            <a:noAutofit/>
          </a:bodyPr>
          <a:lstStyle>
            <a:lvl1pPr lvl="0" rtl="0">
              <a:spcBef>
                <a:spcPts val="0"/>
              </a:spcBef>
              <a:spcAft>
                <a:spcPts val="0"/>
              </a:spcAft>
              <a:buSzPts val="6500"/>
              <a:buNone/>
              <a:defRPr sz="24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a:r>
              <a:t>xx%</a:t>
            </a:r>
          </a:p>
        </p:txBody>
      </p:sp>
      <p:sp>
        <p:nvSpPr>
          <p:cNvPr id="295" name="Google Shape;295;p27"/>
          <p:cNvSpPr txBox="1"/>
          <p:nvPr>
            <p:ph idx="8" type="subTitle"/>
          </p:nvPr>
        </p:nvSpPr>
        <p:spPr>
          <a:xfrm>
            <a:off x="6648103" y="3993751"/>
            <a:ext cx="1773900" cy="6141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296" name="Google Shape;296;p27"/>
          <p:cNvGrpSpPr/>
          <p:nvPr/>
        </p:nvGrpSpPr>
        <p:grpSpPr>
          <a:xfrm rot="-5400000">
            <a:off x="7797199" y="-549076"/>
            <a:ext cx="1175456" cy="1743807"/>
            <a:chOff x="3639300" y="1362050"/>
            <a:chExt cx="1228400" cy="1822350"/>
          </a:xfrm>
        </p:grpSpPr>
        <p:sp>
          <p:nvSpPr>
            <p:cNvPr id="297" name="Google Shape;297;p27"/>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3749850" y="1362050"/>
              <a:ext cx="1117850" cy="1586525"/>
            </a:xfrm>
            <a:custGeom>
              <a:rect b="b" l="l" r="r" t="t"/>
              <a:pathLst>
                <a:path extrusionOk="0" h="63461" w="44714">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a:off x="3639300" y="1616750"/>
              <a:ext cx="688050" cy="537700"/>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a:off x="3841825" y="1770625"/>
              <a:ext cx="550975" cy="481800"/>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27"/>
          <p:cNvSpPr/>
          <p:nvPr/>
        </p:nvSpPr>
        <p:spPr>
          <a:xfrm>
            <a:off x="0" y="4600300"/>
            <a:ext cx="1783750" cy="545675"/>
          </a:xfrm>
          <a:custGeom>
            <a:rect b="b" l="l" r="r" t="t"/>
            <a:pathLst>
              <a:path extrusionOk="0" h="21827" w="7135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a:off x="1172625" y="4635675"/>
            <a:ext cx="543025" cy="345825"/>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_1_2">
    <p:spTree>
      <p:nvGrpSpPr>
        <p:cNvPr id="303" name="Shape 303"/>
        <p:cNvGrpSpPr/>
        <p:nvPr/>
      </p:nvGrpSpPr>
      <p:grpSpPr>
        <a:xfrm>
          <a:off x="0" y="0"/>
          <a:ext cx="0" cy="0"/>
          <a:chOff x="0" y="0"/>
          <a:chExt cx="0" cy="0"/>
        </a:xfrm>
      </p:grpSpPr>
      <p:sp>
        <p:nvSpPr>
          <p:cNvPr id="304" name="Google Shape;304;p28"/>
          <p:cNvSpPr txBox="1"/>
          <p:nvPr>
            <p:ph type="title"/>
          </p:nvPr>
        </p:nvSpPr>
        <p:spPr>
          <a:xfrm>
            <a:off x="3453003" y="3905900"/>
            <a:ext cx="4752000" cy="69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8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305" name="Google Shape;305;p28"/>
          <p:cNvSpPr txBox="1"/>
          <p:nvPr>
            <p:ph hasCustomPrompt="1" idx="2" type="title"/>
          </p:nvPr>
        </p:nvSpPr>
        <p:spPr>
          <a:xfrm>
            <a:off x="716250" y="543200"/>
            <a:ext cx="2959500" cy="15123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1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06" name="Google Shape;306;p28"/>
          <p:cNvSpPr/>
          <p:nvPr/>
        </p:nvSpPr>
        <p:spPr>
          <a:xfrm flipH="1">
            <a:off x="5782" y="4440953"/>
            <a:ext cx="778410" cy="545373"/>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8"/>
          <p:cNvSpPr/>
          <p:nvPr/>
        </p:nvSpPr>
        <p:spPr>
          <a:xfrm flipH="1">
            <a:off x="48" y="3018125"/>
            <a:ext cx="1207278" cy="1713447"/>
          </a:xfrm>
          <a:custGeom>
            <a:rect b="b" l="l" r="r" t="t"/>
            <a:pathLst>
              <a:path extrusionOk="0" h="63461" w="44714">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8"/>
          <p:cNvSpPr/>
          <p:nvPr/>
        </p:nvSpPr>
        <p:spPr>
          <a:xfrm flipH="1">
            <a:off x="583631" y="3293213"/>
            <a:ext cx="743094" cy="580716"/>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8"/>
          <p:cNvSpPr/>
          <p:nvPr/>
        </p:nvSpPr>
        <p:spPr>
          <a:xfrm flipH="1">
            <a:off x="512936" y="3459406"/>
            <a:ext cx="595053" cy="520344"/>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8"/>
          <p:cNvSpPr/>
          <p:nvPr/>
        </p:nvSpPr>
        <p:spPr>
          <a:xfrm>
            <a:off x="8199150" y="-158428"/>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8"/>
          <p:cNvSpPr/>
          <p:nvPr/>
        </p:nvSpPr>
        <p:spPr>
          <a:xfrm>
            <a:off x="7044200" y="-51428"/>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8"/>
          <p:cNvSpPr/>
          <p:nvPr/>
        </p:nvSpPr>
        <p:spPr>
          <a:xfrm>
            <a:off x="8251325" y="-51428"/>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8"/>
          <p:cNvSpPr/>
          <p:nvPr/>
        </p:nvSpPr>
        <p:spPr>
          <a:xfrm rot="-6359726">
            <a:off x="6196703" y="-628312"/>
            <a:ext cx="1197772" cy="1829997"/>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p:nvPr/>
        </p:nvSpPr>
        <p:spPr>
          <a:xfrm rot="-6359726">
            <a:off x="6479876" y="369269"/>
            <a:ext cx="482067" cy="650193"/>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
    <p:spTree>
      <p:nvGrpSpPr>
        <p:cNvPr id="315" name="Shape 315"/>
        <p:cNvGrpSpPr/>
        <p:nvPr/>
      </p:nvGrpSpPr>
      <p:grpSpPr>
        <a:xfrm>
          <a:off x="0" y="0"/>
          <a:ext cx="0" cy="0"/>
          <a:chOff x="0" y="0"/>
          <a:chExt cx="0" cy="0"/>
        </a:xfrm>
      </p:grpSpPr>
      <p:sp>
        <p:nvSpPr>
          <p:cNvPr id="316" name="Google Shape;316;p29"/>
          <p:cNvSpPr txBox="1"/>
          <p:nvPr>
            <p:ph type="title"/>
          </p:nvPr>
        </p:nvSpPr>
        <p:spPr>
          <a:xfrm>
            <a:off x="716259" y="543200"/>
            <a:ext cx="36270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317" name="Google Shape;317;p29"/>
          <p:cNvSpPr txBox="1"/>
          <p:nvPr>
            <p:ph idx="1" type="subTitle"/>
          </p:nvPr>
        </p:nvSpPr>
        <p:spPr>
          <a:xfrm>
            <a:off x="6370125" y="1000592"/>
            <a:ext cx="2021400" cy="31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8" name="Google Shape;318;p29"/>
          <p:cNvSpPr txBox="1"/>
          <p:nvPr>
            <p:ph idx="2" type="subTitle"/>
          </p:nvPr>
        </p:nvSpPr>
        <p:spPr>
          <a:xfrm>
            <a:off x="6370125" y="1413155"/>
            <a:ext cx="20214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9" name="Google Shape;319;p29"/>
          <p:cNvSpPr txBox="1"/>
          <p:nvPr>
            <p:ph idx="3" type="subTitle"/>
          </p:nvPr>
        </p:nvSpPr>
        <p:spPr>
          <a:xfrm>
            <a:off x="6370125" y="2242293"/>
            <a:ext cx="2020800" cy="31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0" name="Google Shape;320;p29"/>
          <p:cNvSpPr txBox="1"/>
          <p:nvPr>
            <p:ph idx="4" type="subTitle"/>
          </p:nvPr>
        </p:nvSpPr>
        <p:spPr>
          <a:xfrm>
            <a:off x="6370125" y="2657325"/>
            <a:ext cx="20208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1" name="Google Shape;321;p29"/>
          <p:cNvSpPr txBox="1"/>
          <p:nvPr>
            <p:ph idx="5" type="subTitle"/>
          </p:nvPr>
        </p:nvSpPr>
        <p:spPr>
          <a:xfrm>
            <a:off x="6370125" y="3483999"/>
            <a:ext cx="2020800" cy="31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2" name="Google Shape;322;p29"/>
          <p:cNvSpPr txBox="1"/>
          <p:nvPr>
            <p:ph idx="6" type="subTitle"/>
          </p:nvPr>
        </p:nvSpPr>
        <p:spPr>
          <a:xfrm>
            <a:off x="6370125" y="3899026"/>
            <a:ext cx="20208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3" name="Google Shape;323;p29"/>
          <p:cNvSpPr/>
          <p:nvPr/>
        </p:nvSpPr>
        <p:spPr>
          <a:xfrm>
            <a:off x="8012042" y="-555707"/>
            <a:ext cx="439470" cy="594449"/>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p:nvPr/>
        </p:nvSpPr>
        <p:spPr>
          <a:xfrm>
            <a:off x="6974981" y="-616581"/>
            <a:ext cx="322701" cy="457154"/>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p:nvPr/>
        </p:nvSpPr>
        <p:spPr>
          <a:xfrm>
            <a:off x="7599487" y="-549345"/>
            <a:ext cx="503166" cy="909647"/>
          </a:xfrm>
          <a:custGeom>
            <a:rect b="b" l="l" r="r" t="t"/>
            <a:pathLst>
              <a:path extrusionOk="0" h="45471" w="25152">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p:nvPr/>
        </p:nvSpPr>
        <p:spPr>
          <a:xfrm>
            <a:off x="7939165" y="-629304"/>
            <a:ext cx="1314088" cy="954519"/>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p:nvPr/>
        </p:nvSpPr>
        <p:spPr>
          <a:xfrm>
            <a:off x="6979923" y="-901807"/>
            <a:ext cx="801800" cy="1286682"/>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9"/>
          <p:cNvSpPr/>
          <p:nvPr/>
        </p:nvSpPr>
        <p:spPr>
          <a:xfrm>
            <a:off x="7044318" y="107326"/>
            <a:ext cx="434529" cy="276729"/>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 name="Google Shape;329;p29"/>
          <p:cNvGrpSpPr/>
          <p:nvPr/>
        </p:nvGrpSpPr>
        <p:grpSpPr>
          <a:xfrm rot="-8253681">
            <a:off x="7158920" y="53553"/>
            <a:ext cx="753500" cy="635675"/>
            <a:chOff x="3639300" y="1616750"/>
            <a:chExt cx="753500" cy="635675"/>
          </a:xfrm>
        </p:grpSpPr>
        <p:sp>
          <p:nvSpPr>
            <p:cNvPr id="330" name="Google Shape;330;p29"/>
            <p:cNvSpPr/>
            <p:nvPr/>
          </p:nvSpPr>
          <p:spPr>
            <a:xfrm>
              <a:off x="3639300" y="1616750"/>
              <a:ext cx="688050" cy="537700"/>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a:off x="3841825" y="1770625"/>
              <a:ext cx="550975" cy="481800"/>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29"/>
          <p:cNvGrpSpPr/>
          <p:nvPr/>
        </p:nvGrpSpPr>
        <p:grpSpPr>
          <a:xfrm rot="5400000">
            <a:off x="136560" y="4274347"/>
            <a:ext cx="808790" cy="1081915"/>
            <a:chOff x="5700725" y="2096750"/>
            <a:chExt cx="1468925" cy="1964975"/>
          </a:xfrm>
        </p:grpSpPr>
        <p:sp>
          <p:nvSpPr>
            <p:cNvPr id="333" name="Google Shape;333;p29"/>
            <p:cNvSpPr/>
            <p:nvPr/>
          </p:nvSpPr>
          <p:spPr>
            <a:xfrm>
              <a:off x="6325075" y="369230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a:off x="6130525" y="2382575"/>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a:off x="5700725" y="209675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p:nvPr/>
          </p:nvSpPr>
          <p:spPr>
            <a:xfrm>
              <a:off x="6182700" y="243300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2">
    <p:spTree>
      <p:nvGrpSpPr>
        <p:cNvPr id="337" name="Shape 337"/>
        <p:cNvGrpSpPr/>
        <p:nvPr/>
      </p:nvGrpSpPr>
      <p:grpSpPr>
        <a:xfrm>
          <a:off x="0" y="0"/>
          <a:ext cx="0" cy="0"/>
          <a:chOff x="0" y="0"/>
          <a:chExt cx="0" cy="0"/>
        </a:xfrm>
      </p:grpSpPr>
      <p:sp>
        <p:nvSpPr>
          <p:cNvPr id="338" name="Google Shape;338;p30"/>
          <p:cNvSpPr txBox="1"/>
          <p:nvPr>
            <p:ph type="title"/>
          </p:nvPr>
        </p:nvSpPr>
        <p:spPr>
          <a:xfrm>
            <a:off x="716250" y="540618"/>
            <a:ext cx="5351700" cy="670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339" name="Google Shape;339;p30"/>
          <p:cNvSpPr txBox="1"/>
          <p:nvPr>
            <p:ph idx="1" type="subTitle"/>
          </p:nvPr>
        </p:nvSpPr>
        <p:spPr>
          <a:xfrm>
            <a:off x="1387275" y="1661063"/>
            <a:ext cx="11154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0" name="Google Shape;340;p30"/>
          <p:cNvSpPr txBox="1"/>
          <p:nvPr>
            <p:ph idx="2" type="subTitle"/>
          </p:nvPr>
        </p:nvSpPr>
        <p:spPr>
          <a:xfrm>
            <a:off x="2420050" y="1661063"/>
            <a:ext cx="29994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1" name="Google Shape;341;p30"/>
          <p:cNvSpPr txBox="1"/>
          <p:nvPr>
            <p:ph idx="3" type="subTitle"/>
          </p:nvPr>
        </p:nvSpPr>
        <p:spPr>
          <a:xfrm>
            <a:off x="1386319" y="2706231"/>
            <a:ext cx="11169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2" name="Google Shape;342;p30"/>
          <p:cNvSpPr txBox="1"/>
          <p:nvPr>
            <p:ph idx="4" type="subTitle"/>
          </p:nvPr>
        </p:nvSpPr>
        <p:spPr>
          <a:xfrm>
            <a:off x="2420044" y="2706231"/>
            <a:ext cx="29994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3" name="Google Shape;343;p30"/>
          <p:cNvSpPr txBox="1"/>
          <p:nvPr>
            <p:ph idx="5" type="subTitle"/>
          </p:nvPr>
        </p:nvSpPr>
        <p:spPr>
          <a:xfrm>
            <a:off x="1386319" y="3751400"/>
            <a:ext cx="11169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4" name="Google Shape;344;p30"/>
          <p:cNvSpPr txBox="1"/>
          <p:nvPr>
            <p:ph idx="6" type="subTitle"/>
          </p:nvPr>
        </p:nvSpPr>
        <p:spPr>
          <a:xfrm>
            <a:off x="2420045" y="3751400"/>
            <a:ext cx="29994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5" name="Google Shape;345;p30"/>
          <p:cNvSpPr/>
          <p:nvPr/>
        </p:nvSpPr>
        <p:spPr>
          <a:xfrm flipH="1">
            <a:off x="-171484" y="4744993"/>
            <a:ext cx="1110826" cy="440712"/>
          </a:xfrm>
          <a:custGeom>
            <a:rect b="b" l="l" r="r" t="t"/>
            <a:pathLst>
              <a:path extrusionOk="0" h="25234" w="63603">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0"/>
          <p:cNvSpPr/>
          <p:nvPr/>
        </p:nvSpPr>
        <p:spPr>
          <a:xfrm flipH="1">
            <a:off x="-115297" y="4747053"/>
            <a:ext cx="410235" cy="251461"/>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0"/>
          <p:cNvSpPr/>
          <p:nvPr/>
        </p:nvSpPr>
        <p:spPr>
          <a:xfrm flipH="1">
            <a:off x="-295075" y="3832037"/>
            <a:ext cx="725933" cy="1173054"/>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flipH="1">
            <a:off x="47202" y="3632350"/>
            <a:ext cx="683929" cy="624304"/>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flipH="1">
            <a:off x="39151" y="3867265"/>
            <a:ext cx="355256" cy="374397"/>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4"/>
          <p:cNvSpPr txBox="1"/>
          <p:nvPr>
            <p:ph type="title"/>
          </p:nvPr>
        </p:nvSpPr>
        <p:spPr>
          <a:xfrm>
            <a:off x="716250" y="543200"/>
            <a:ext cx="7360200" cy="548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4"/>
          <p:cNvSpPr txBox="1"/>
          <p:nvPr>
            <p:ph idx="1" type="subTitle"/>
          </p:nvPr>
        </p:nvSpPr>
        <p:spPr>
          <a:xfrm>
            <a:off x="716250" y="1304825"/>
            <a:ext cx="7711500" cy="3295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212121"/>
              </a:buClr>
              <a:buSzPts val="1200"/>
              <a:buFont typeface="Montserrat Medium"/>
              <a:buAutoNum type="arabicPeriod"/>
              <a:defRPr sz="1200"/>
            </a:lvl1pPr>
            <a:lvl2pPr lvl="1">
              <a:spcBef>
                <a:spcPts val="1600"/>
              </a:spcBef>
              <a:spcAft>
                <a:spcPts val="0"/>
              </a:spcAft>
              <a:buClr>
                <a:srgbClr val="212121"/>
              </a:buClr>
              <a:buSzPts val="1200"/>
              <a:buFont typeface="Montserrat Medium"/>
              <a:buAutoNum type="alphaLcPeriod"/>
              <a:defRPr/>
            </a:lvl2pPr>
            <a:lvl3pPr lvl="2">
              <a:spcBef>
                <a:spcPts val="1600"/>
              </a:spcBef>
              <a:spcAft>
                <a:spcPts val="0"/>
              </a:spcAft>
              <a:buClr>
                <a:srgbClr val="212121"/>
              </a:buClr>
              <a:buSzPts val="1200"/>
              <a:buFont typeface="Montserrat Medium"/>
              <a:buAutoNum type="romanLcPeriod"/>
              <a:defRPr/>
            </a:lvl3pPr>
            <a:lvl4pPr lvl="3">
              <a:spcBef>
                <a:spcPts val="1600"/>
              </a:spcBef>
              <a:spcAft>
                <a:spcPts val="0"/>
              </a:spcAft>
              <a:buClr>
                <a:srgbClr val="212121"/>
              </a:buClr>
              <a:buSzPts val="1200"/>
              <a:buFont typeface="Montserrat Medium"/>
              <a:buAutoNum type="arabicPeriod"/>
              <a:defRPr/>
            </a:lvl4pPr>
            <a:lvl5pPr lvl="4">
              <a:spcBef>
                <a:spcPts val="1600"/>
              </a:spcBef>
              <a:spcAft>
                <a:spcPts val="0"/>
              </a:spcAft>
              <a:buClr>
                <a:srgbClr val="212121"/>
              </a:buClr>
              <a:buSzPts val="1200"/>
              <a:buFont typeface="Montserrat Medium"/>
              <a:buAutoNum type="alphaLcPeriod"/>
              <a:defRPr/>
            </a:lvl5pPr>
            <a:lvl6pPr lvl="5">
              <a:spcBef>
                <a:spcPts val="1600"/>
              </a:spcBef>
              <a:spcAft>
                <a:spcPts val="0"/>
              </a:spcAft>
              <a:buClr>
                <a:srgbClr val="212121"/>
              </a:buClr>
              <a:buSzPts val="1200"/>
              <a:buFont typeface="Montserrat Medium"/>
              <a:buAutoNum type="romanLcPeriod"/>
              <a:defRPr/>
            </a:lvl6pPr>
            <a:lvl7pPr lvl="6">
              <a:spcBef>
                <a:spcPts val="1600"/>
              </a:spcBef>
              <a:spcAft>
                <a:spcPts val="0"/>
              </a:spcAft>
              <a:buClr>
                <a:srgbClr val="212121"/>
              </a:buClr>
              <a:buSzPts val="1200"/>
              <a:buFont typeface="Montserrat Medium"/>
              <a:buAutoNum type="arabicPeriod"/>
              <a:defRPr/>
            </a:lvl7pPr>
            <a:lvl8pPr lvl="7">
              <a:spcBef>
                <a:spcPts val="1600"/>
              </a:spcBef>
              <a:spcAft>
                <a:spcPts val="0"/>
              </a:spcAft>
              <a:buClr>
                <a:srgbClr val="212121"/>
              </a:buClr>
              <a:buSzPts val="1200"/>
              <a:buFont typeface="Montserrat Medium"/>
              <a:buAutoNum type="alphaLcPeriod"/>
              <a:defRPr/>
            </a:lvl8pPr>
            <a:lvl9pPr lvl="8">
              <a:spcBef>
                <a:spcPts val="1600"/>
              </a:spcBef>
              <a:spcAft>
                <a:spcPts val="1600"/>
              </a:spcAft>
              <a:buClr>
                <a:srgbClr val="212121"/>
              </a:buClr>
              <a:buSzPts val="1200"/>
              <a:buFont typeface="Montserrat Medium"/>
              <a:buAutoNum type="romanLcPeriod"/>
              <a:defRPr/>
            </a:lvl9pPr>
          </a:lstStyle>
          <a:p/>
        </p:txBody>
      </p:sp>
      <p:sp>
        <p:nvSpPr>
          <p:cNvPr id="35" name="Google Shape;35;p4"/>
          <p:cNvSpPr/>
          <p:nvPr/>
        </p:nvSpPr>
        <p:spPr>
          <a:xfrm rot="5400000">
            <a:off x="8019700" y="353513"/>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rot="5400000">
            <a:off x="8804375" y="1237238"/>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list">
  <p:cSld name="CUSTOM_2_2_2">
    <p:spTree>
      <p:nvGrpSpPr>
        <p:cNvPr id="350" name="Shape 350"/>
        <p:cNvGrpSpPr/>
        <p:nvPr/>
      </p:nvGrpSpPr>
      <p:grpSpPr>
        <a:xfrm>
          <a:off x="0" y="0"/>
          <a:ext cx="0" cy="0"/>
          <a:chOff x="0" y="0"/>
          <a:chExt cx="0" cy="0"/>
        </a:xfrm>
      </p:grpSpPr>
      <p:sp>
        <p:nvSpPr>
          <p:cNvPr id="351" name="Google Shape;351;p31"/>
          <p:cNvSpPr txBox="1"/>
          <p:nvPr>
            <p:ph type="title"/>
          </p:nvPr>
        </p:nvSpPr>
        <p:spPr>
          <a:xfrm>
            <a:off x="716250" y="540875"/>
            <a:ext cx="3738000" cy="111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352" name="Google Shape;352;p31"/>
          <p:cNvSpPr txBox="1"/>
          <p:nvPr>
            <p:ph idx="1" type="subTitle"/>
          </p:nvPr>
        </p:nvSpPr>
        <p:spPr>
          <a:xfrm>
            <a:off x="5148200" y="1371600"/>
            <a:ext cx="3279600" cy="3086100"/>
          </a:xfrm>
          <a:prstGeom prst="rect">
            <a:avLst/>
          </a:prstGeom>
        </p:spPr>
        <p:txBody>
          <a:bodyPr anchorCtr="0" anchor="ctr" bIns="91425" lIns="91425" spcFirstLastPara="1" rIns="91425" wrap="square" tIns="91425">
            <a:noAutofit/>
          </a:bodyPr>
          <a:lstStyle>
            <a:lvl1pPr lvl="0" rtl="0">
              <a:lnSpc>
                <a:spcPct val="15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353" name="Google Shape;353;p31"/>
          <p:cNvSpPr/>
          <p:nvPr/>
        </p:nvSpPr>
        <p:spPr>
          <a:xfrm flipH="1" rot="10800000">
            <a:off x="7602801" y="448800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31"/>
          <p:cNvGrpSpPr/>
          <p:nvPr/>
        </p:nvGrpSpPr>
        <p:grpSpPr>
          <a:xfrm flipH="1" rot="-5400000">
            <a:off x="5372413" y="-356913"/>
            <a:ext cx="884350" cy="898525"/>
            <a:chOff x="2714650" y="3639413"/>
            <a:chExt cx="884350" cy="898525"/>
          </a:xfrm>
        </p:grpSpPr>
        <p:sp>
          <p:nvSpPr>
            <p:cNvPr id="355" name="Google Shape;355;p31"/>
            <p:cNvSpPr/>
            <p:nvPr/>
          </p:nvSpPr>
          <p:spPr>
            <a:xfrm>
              <a:off x="2714650" y="3639413"/>
              <a:ext cx="884350" cy="898525"/>
            </a:xfrm>
            <a:custGeom>
              <a:rect b="b" l="l" r="r" t="t"/>
              <a:pathLst>
                <a:path extrusionOk="0" h="35941" w="35374">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
            <p:cNvSpPr/>
            <p:nvPr/>
          </p:nvSpPr>
          <p:spPr>
            <a:xfrm>
              <a:off x="2806962" y="366452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1"/>
            <p:cNvSpPr/>
            <p:nvPr/>
          </p:nvSpPr>
          <p:spPr>
            <a:xfrm>
              <a:off x="3022387" y="4028263"/>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31"/>
          <p:cNvGrpSpPr/>
          <p:nvPr/>
        </p:nvGrpSpPr>
        <p:grpSpPr>
          <a:xfrm flipH="1">
            <a:off x="6260144" y="-165852"/>
            <a:ext cx="2883746" cy="1151043"/>
            <a:chOff x="5113525" y="1300068"/>
            <a:chExt cx="2164000" cy="863757"/>
          </a:xfrm>
        </p:grpSpPr>
        <p:sp>
          <p:nvSpPr>
            <p:cNvPr id="359" name="Google Shape;359;p31"/>
            <p:cNvSpPr/>
            <p:nvPr/>
          </p:nvSpPr>
          <p:spPr>
            <a:xfrm>
              <a:off x="6268475" y="1300068"/>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1"/>
            <p:cNvSpPr/>
            <p:nvPr/>
          </p:nvSpPr>
          <p:spPr>
            <a:xfrm>
              <a:off x="5113525" y="1408925"/>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1"/>
            <p:cNvSpPr/>
            <p:nvPr/>
          </p:nvSpPr>
          <p:spPr>
            <a:xfrm>
              <a:off x="6320650" y="140892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31"/>
          <p:cNvGrpSpPr/>
          <p:nvPr/>
        </p:nvGrpSpPr>
        <p:grpSpPr>
          <a:xfrm>
            <a:off x="7" y="3016426"/>
            <a:ext cx="973739" cy="2127079"/>
            <a:chOff x="2810675" y="1400175"/>
            <a:chExt cx="1201850" cy="2625375"/>
          </a:xfrm>
        </p:grpSpPr>
        <p:sp>
          <p:nvSpPr>
            <p:cNvPr id="363" name="Google Shape;363;p31"/>
            <p:cNvSpPr/>
            <p:nvPr/>
          </p:nvSpPr>
          <p:spPr>
            <a:xfrm>
              <a:off x="2811550" y="1400175"/>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2810675" y="365957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1"/>
          <p:cNvSpPr/>
          <p:nvPr/>
        </p:nvSpPr>
        <p:spPr>
          <a:xfrm flipH="1" rot="10800000">
            <a:off x="7516651" y="4130000"/>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bullet lists">
  <p:cSld name="CUSTOM_2_2_2_1_1">
    <p:spTree>
      <p:nvGrpSpPr>
        <p:cNvPr id="366" name="Shape 366"/>
        <p:cNvGrpSpPr/>
        <p:nvPr/>
      </p:nvGrpSpPr>
      <p:grpSpPr>
        <a:xfrm>
          <a:off x="0" y="0"/>
          <a:ext cx="0" cy="0"/>
          <a:chOff x="0" y="0"/>
          <a:chExt cx="0" cy="0"/>
        </a:xfrm>
      </p:grpSpPr>
      <p:sp>
        <p:nvSpPr>
          <p:cNvPr id="367" name="Google Shape;367;p32"/>
          <p:cNvSpPr txBox="1"/>
          <p:nvPr>
            <p:ph type="title"/>
          </p:nvPr>
        </p:nvSpPr>
        <p:spPr>
          <a:xfrm>
            <a:off x="716250" y="540618"/>
            <a:ext cx="3738000" cy="111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368" name="Google Shape;368;p32"/>
          <p:cNvSpPr txBox="1"/>
          <p:nvPr>
            <p:ph idx="1" type="subTitle"/>
          </p:nvPr>
        </p:nvSpPr>
        <p:spPr>
          <a:xfrm>
            <a:off x="4572000" y="4099626"/>
            <a:ext cx="3855900" cy="69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369" name="Google Shape;369;p32"/>
          <p:cNvSpPr txBox="1"/>
          <p:nvPr>
            <p:ph idx="2" type="subTitle"/>
          </p:nvPr>
        </p:nvSpPr>
        <p:spPr>
          <a:xfrm>
            <a:off x="4572000" y="3566151"/>
            <a:ext cx="3858900" cy="3996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70" name="Google Shape;370;p32"/>
          <p:cNvSpPr txBox="1"/>
          <p:nvPr>
            <p:ph idx="3" type="subTitle"/>
          </p:nvPr>
        </p:nvSpPr>
        <p:spPr>
          <a:xfrm>
            <a:off x="716175" y="1653725"/>
            <a:ext cx="3855900" cy="289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371" name="Google Shape;371;p32"/>
          <p:cNvSpPr txBox="1"/>
          <p:nvPr>
            <p:ph idx="4" type="subTitle"/>
          </p:nvPr>
        </p:nvSpPr>
        <p:spPr>
          <a:xfrm>
            <a:off x="714750" y="1120250"/>
            <a:ext cx="3858900" cy="399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72" name="Google Shape;372;p32"/>
          <p:cNvSpPr txBox="1"/>
          <p:nvPr>
            <p:ph idx="5" type="subTitle"/>
          </p:nvPr>
        </p:nvSpPr>
        <p:spPr>
          <a:xfrm>
            <a:off x="4573650" y="1650900"/>
            <a:ext cx="3855900" cy="184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grpSp>
        <p:nvGrpSpPr>
          <p:cNvPr id="373" name="Google Shape;373;p32"/>
          <p:cNvGrpSpPr/>
          <p:nvPr/>
        </p:nvGrpSpPr>
        <p:grpSpPr>
          <a:xfrm flipH="1" rot="10800000">
            <a:off x="7395775" y="-88825"/>
            <a:ext cx="1834175" cy="1631050"/>
            <a:chOff x="3033525" y="2679425"/>
            <a:chExt cx="1834175" cy="1631050"/>
          </a:xfrm>
        </p:grpSpPr>
        <p:sp>
          <p:nvSpPr>
            <p:cNvPr id="374" name="Google Shape;374;p32"/>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2"/>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2"/>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32"/>
          <p:cNvGrpSpPr/>
          <p:nvPr/>
        </p:nvGrpSpPr>
        <p:grpSpPr>
          <a:xfrm rot="5667719">
            <a:off x="7296762" y="531407"/>
            <a:ext cx="753523" cy="635695"/>
            <a:chOff x="3639300" y="1616750"/>
            <a:chExt cx="753500" cy="635675"/>
          </a:xfrm>
        </p:grpSpPr>
        <p:sp>
          <p:nvSpPr>
            <p:cNvPr id="378" name="Google Shape;378;p32"/>
            <p:cNvSpPr/>
            <p:nvPr/>
          </p:nvSpPr>
          <p:spPr>
            <a:xfrm>
              <a:off x="3639300" y="1616750"/>
              <a:ext cx="688050" cy="537700"/>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2"/>
            <p:cNvSpPr/>
            <p:nvPr/>
          </p:nvSpPr>
          <p:spPr>
            <a:xfrm>
              <a:off x="3841825" y="1770625"/>
              <a:ext cx="550975" cy="481800"/>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list 1">
  <p:cSld name="CUSTOM_2_2_2_1_1_1">
    <p:spTree>
      <p:nvGrpSpPr>
        <p:cNvPr id="380" name="Shape 380"/>
        <p:cNvGrpSpPr/>
        <p:nvPr/>
      </p:nvGrpSpPr>
      <p:grpSpPr>
        <a:xfrm>
          <a:off x="0" y="0"/>
          <a:ext cx="0" cy="0"/>
          <a:chOff x="0" y="0"/>
          <a:chExt cx="0" cy="0"/>
        </a:xfrm>
      </p:grpSpPr>
      <p:sp>
        <p:nvSpPr>
          <p:cNvPr id="381" name="Google Shape;381;p33"/>
          <p:cNvSpPr txBox="1"/>
          <p:nvPr>
            <p:ph type="title"/>
          </p:nvPr>
        </p:nvSpPr>
        <p:spPr>
          <a:xfrm>
            <a:off x="716250" y="540618"/>
            <a:ext cx="53613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382" name="Google Shape;382;p33"/>
          <p:cNvSpPr txBox="1"/>
          <p:nvPr>
            <p:ph idx="1" type="subTitle"/>
          </p:nvPr>
        </p:nvSpPr>
        <p:spPr>
          <a:xfrm>
            <a:off x="716175" y="1653725"/>
            <a:ext cx="5280900" cy="294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383" name="Google Shape;383;p33"/>
          <p:cNvSpPr txBox="1"/>
          <p:nvPr>
            <p:ph idx="2" type="subTitle"/>
          </p:nvPr>
        </p:nvSpPr>
        <p:spPr>
          <a:xfrm>
            <a:off x="714750" y="1120250"/>
            <a:ext cx="3858900" cy="399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_2_1">
    <p:spTree>
      <p:nvGrpSpPr>
        <p:cNvPr id="384" name="Shape 384"/>
        <p:cNvGrpSpPr/>
        <p:nvPr/>
      </p:nvGrpSpPr>
      <p:grpSpPr>
        <a:xfrm>
          <a:off x="0" y="0"/>
          <a:ext cx="0" cy="0"/>
          <a:chOff x="0" y="0"/>
          <a:chExt cx="0" cy="0"/>
        </a:xfrm>
      </p:grpSpPr>
      <p:sp>
        <p:nvSpPr>
          <p:cNvPr id="385" name="Google Shape;385;p34"/>
          <p:cNvSpPr txBox="1"/>
          <p:nvPr>
            <p:ph type="title"/>
          </p:nvPr>
        </p:nvSpPr>
        <p:spPr>
          <a:xfrm>
            <a:off x="716250" y="540618"/>
            <a:ext cx="35787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386" name="Google Shape;386;p34"/>
          <p:cNvSpPr txBox="1"/>
          <p:nvPr>
            <p:ph idx="1" type="subTitle"/>
          </p:nvPr>
        </p:nvSpPr>
        <p:spPr>
          <a:xfrm>
            <a:off x="4683979" y="1422984"/>
            <a:ext cx="1235100" cy="41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87" name="Google Shape;387;p34"/>
          <p:cNvSpPr txBox="1"/>
          <p:nvPr>
            <p:ph idx="2" type="subTitle"/>
          </p:nvPr>
        </p:nvSpPr>
        <p:spPr>
          <a:xfrm>
            <a:off x="5970300" y="1472050"/>
            <a:ext cx="2455200" cy="73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88" name="Google Shape;388;p34"/>
          <p:cNvSpPr txBox="1"/>
          <p:nvPr>
            <p:ph idx="3" type="subTitle"/>
          </p:nvPr>
        </p:nvSpPr>
        <p:spPr>
          <a:xfrm>
            <a:off x="4683979" y="2472868"/>
            <a:ext cx="1237200" cy="41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89" name="Google Shape;389;p34"/>
          <p:cNvSpPr txBox="1"/>
          <p:nvPr>
            <p:ph idx="4" type="subTitle"/>
          </p:nvPr>
        </p:nvSpPr>
        <p:spPr>
          <a:xfrm>
            <a:off x="5968044" y="2521928"/>
            <a:ext cx="24597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90" name="Google Shape;390;p34"/>
          <p:cNvSpPr txBox="1"/>
          <p:nvPr>
            <p:ph idx="5" type="subTitle"/>
          </p:nvPr>
        </p:nvSpPr>
        <p:spPr>
          <a:xfrm>
            <a:off x="4683979" y="3518053"/>
            <a:ext cx="1237200" cy="41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91" name="Google Shape;391;p34"/>
          <p:cNvSpPr txBox="1"/>
          <p:nvPr>
            <p:ph idx="6" type="subTitle"/>
          </p:nvPr>
        </p:nvSpPr>
        <p:spPr>
          <a:xfrm>
            <a:off x="5970301" y="3567100"/>
            <a:ext cx="24552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92" name="Google Shape;392;p34"/>
          <p:cNvSpPr/>
          <p:nvPr/>
        </p:nvSpPr>
        <p:spPr>
          <a:xfrm flipH="1">
            <a:off x="-203650" y="4711500"/>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4"/>
          <p:cNvSpPr/>
          <p:nvPr/>
        </p:nvSpPr>
        <p:spPr>
          <a:xfrm flipH="1">
            <a:off x="-208975" y="3394125"/>
            <a:ext cx="1117850" cy="1586525"/>
          </a:xfrm>
          <a:custGeom>
            <a:rect b="b" l="l" r="r" t="t"/>
            <a:pathLst>
              <a:path extrusionOk="0" h="63461" w="44714">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4"/>
          <p:cNvSpPr/>
          <p:nvPr/>
        </p:nvSpPr>
        <p:spPr>
          <a:xfrm flipH="1">
            <a:off x="331375" y="3648825"/>
            <a:ext cx="688050" cy="537700"/>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p:nvPr/>
        </p:nvSpPr>
        <p:spPr>
          <a:xfrm flipH="1">
            <a:off x="265925" y="3802700"/>
            <a:ext cx="550975" cy="481800"/>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rot="10800000">
            <a:off x="7360250" y="0"/>
            <a:ext cx="1783750" cy="545675"/>
          </a:xfrm>
          <a:custGeom>
            <a:rect b="b" l="l" r="r" t="t"/>
            <a:pathLst>
              <a:path extrusionOk="0" h="21827" w="7135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4"/>
          <p:cNvSpPr/>
          <p:nvPr/>
        </p:nvSpPr>
        <p:spPr>
          <a:xfrm rot="10800000">
            <a:off x="7428350" y="164475"/>
            <a:ext cx="543025" cy="345825"/>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398" name="Shape 398"/>
        <p:cNvGrpSpPr/>
        <p:nvPr/>
      </p:nvGrpSpPr>
      <p:grpSpPr>
        <a:xfrm>
          <a:off x="0" y="0"/>
          <a:ext cx="0" cy="0"/>
          <a:chOff x="0" y="0"/>
          <a:chExt cx="0" cy="0"/>
        </a:xfrm>
      </p:grpSpPr>
      <p:sp>
        <p:nvSpPr>
          <p:cNvPr id="399" name="Google Shape;399;p35"/>
          <p:cNvSpPr txBox="1"/>
          <p:nvPr>
            <p:ph type="title"/>
          </p:nvPr>
        </p:nvSpPr>
        <p:spPr>
          <a:xfrm>
            <a:off x="716250" y="540865"/>
            <a:ext cx="25623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400" name="Google Shape;400;p35"/>
          <p:cNvSpPr txBox="1"/>
          <p:nvPr>
            <p:ph idx="1" type="subTitle"/>
          </p:nvPr>
        </p:nvSpPr>
        <p:spPr>
          <a:xfrm>
            <a:off x="716239" y="1382530"/>
            <a:ext cx="2130600" cy="43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01" name="Google Shape;401;p35"/>
          <p:cNvSpPr txBox="1"/>
          <p:nvPr>
            <p:ph idx="2" type="subTitle"/>
          </p:nvPr>
        </p:nvSpPr>
        <p:spPr>
          <a:xfrm>
            <a:off x="716239" y="1794884"/>
            <a:ext cx="2130600" cy="125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02" name="Google Shape;402;p35"/>
          <p:cNvSpPr txBox="1"/>
          <p:nvPr>
            <p:ph idx="3" type="subTitle"/>
          </p:nvPr>
        </p:nvSpPr>
        <p:spPr>
          <a:xfrm>
            <a:off x="6275589" y="1382530"/>
            <a:ext cx="2130600" cy="4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03" name="Google Shape;403;p35"/>
          <p:cNvSpPr txBox="1"/>
          <p:nvPr>
            <p:ph idx="4" type="subTitle"/>
          </p:nvPr>
        </p:nvSpPr>
        <p:spPr>
          <a:xfrm>
            <a:off x="6275589" y="1794884"/>
            <a:ext cx="2130600" cy="125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04" name="Google Shape;404;p35"/>
          <p:cNvSpPr txBox="1"/>
          <p:nvPr>
            <p:ph idx="5" type="subTitle"/>
          </p:nvPr>
        </p:nvSpPr>
        <p:spPr>
          <a:xfrm>
            <a:off x="716239" y="3120567"/>
            <a:ext cx="2130600" cy="43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05" name="Google Shape;405;p35"/>
          <p:cNvSpPr txBox="1"/>
          <p:nvPr>
            <p:ph idx="6" type="subTitle"/>
          </p:nvPr>
        </p:nvSpPr>
        <p:spPr>
          <a:xfrm>
            <a:off x="716239" y="3532239"/>
            <a:ext cx="2130600" cy="125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06" name="Google Shape;406;p35"/>
          <p:cNvSpPr txBox="1"/>
          <p:nvPr>
            <p:ph idx="7" type="subTitle"/>
          </p:nvPr>
        </p:nvSpPr>
        <p:spPr>
          <a:xfrm>
            <a:off x="6275589" y="3120567"/>
            <a:ext cx="2130600" cy="4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07" name="Google Shape;407;p35"/>
          <p:cNvSpPr txBox="1"/>
          <p:nvPr>
            <p:ph idx="8" type="subTitle"/>
          </p:nvPr>
        </p:nvSpPr>
        <p:spPr>
          <a:xfrm>
            <a:off x="6275589" y="3532239"/>
            <a:ext cx="2130600" cy="125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408" name="Google Shape;408;p35"/>
          <p:cNvGrpSpPr/>
          <p:nvPr/>
        </p:nvGrpSpPr>
        <p:grpSpPr>
          <a:xfrm rot="5400000">
            <a:off x="8425408" y="-1217177"/>
            <a:ext cx="900907" cy="3335276"/>
            <a:chOff x="2810675" y="1400175"/>
            <a:chExt cx="1201850" cy="2625375"/>
          </a:xfrm>
        </p:grpSpPr>
        <p:sp>
          <p:nvSpPr>
            <p:cNvPr id="409" name="Google Shape;409;p35"/>
            <p:cNvSpPr/>
            <p:nvPr/>
          </p:nvSpPr>
          <p:spPr>
            <a:xfrm>
              <a:off x="2811550" y="1400175"/>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5"/>
            <p:cNvSpPr/>
            <p:nvPr/>
          </p:nvSpPr>
          <p:spPr>
            <a:xfrm>
              <a:off x="2810675" y="365957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35"/>
          <p:cNvSpPr/>
          <p:nvPr/>
        </p:nvSpPr>
        <p:spPr>
          <a:xfrm rot="-3827617">
            <a:off x="6721359" y="-364131"/>
            <a:ext cx="713401" cy="893601"/>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5"/>
          <p:cNvSpPr/>
          <p:nvPr/>
        </p:nvSpPr>
        <p:spPr>
          <a:xfrm flipH="1" rot="10800000">
            <a:off x="-304675" y="4429302"/>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5"/>
          <p:cNvSpPr/>
          <p:nvPr/>
        </p:nvSpPr>
        <p:spPr>
          <a:xfrm flipH="1" rot="10800000">
            <a:off x="902450" y="4890577"/>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_1_1">
    <p:bg>
      <p:bgPr>
        <a:solidFill>
          <a:schemeClr val="lt1"/>
        </a:solidFill>
      </p:bgPr>
    </p:bg>
    <p:spTree>
      <p:nvGrpSpPr>
        <p:cNvPr id="414" name="Shape 414"/>
        <p:cNvGrpSpPr/>
        <p:nvPr/>
      </p:nvGrpSpPr>
      <p:grpSpPr>
        <a:xfrm>
          <a:off x="0" y="0"/>
          <a:ext cx="0" cy="0"/>
          <a:chOff x="0" y="0"/>
          <a:chExt cx="0" cy="0"/>
        </a:xfrm>
      </p:grpSpPr>
      <p:sp>
        <p:nvSpPr>
          <p:cNvPr id="415" name="Google Shape;415;p36"/>
          <p:cNvSpPr txBox="1"/>
          <p:nvPr>
            <p:ph type="title"/>
          </p:nvPr>
        </p:nvSpPr>
        <p:spPr>
          <a:xfrm>
            <a:off x="716250" y="540865"/>
            <a:ext cx="38559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416" name="Google Shape;416;p36"/>
          <p:cNvSpPr/>
          <p:nvPr/>
        </p:nvSpPr>
        <p:spPr>
          <a:xfrm>
            <a:off x="7126767" y="-339150"/>
            <a:ext cx="2127306" cy="1545218"/>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6"/>
          <p:cNvSpPr/>
          <p:nvPr/>
        </p:nvSpPr>
        <p:spPr>
          <a:xfrm>
            <a:off x="7244744" y="-220007"/>
            <a:ext cx="711434" cy="962320"/>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6"/>
          <p:cNvSpPr/>
          <p:nvPr/>
        </p:nvSpPr>
        <p:spPr>
          <a:xfrm rot="-6510446">
            <a:off x="7133673" y="875098"/>
            <a:ext cx="687990" cy="537653"/>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6"/>
          <p:cNvSpPr/>
          <p:nvPr/>
        </p:nvSpPr>
        <p:spPr>
          <a:xfrm rot="-6510446">
            <a:off x="7279080" y="736007"/>
            <a:ext cx="550927" cy="481758"/>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1_1_1_1">
    <p:spTree>
      <p:nvGrpSpPr>
        <p:cNvPr id="420" name="Shape 420"/>
        <p:cNvGrpSpPr/>
        <p:nvPr/>
      </p:nvGrpSpPr>
      <p:grpSpPr>
        <a:xfrm>
          <a:off x="0" y="0"/>
          <a:ext cx="0" cy="0"/>
          <a:chOff x="0" y="0"/>
          <a:chExt cx="0" cy="0"/>
        </a:xfrm>
      </p:grpSpPr>
      <p:sp>
        <p:nvSpPr>
          <p:cNvPr id="421" name="Google Shape;421;p37"/>
          <p:cNvSpPr txBox="1"/>
          <p:nvPr>
            <p:ph type="title"/>
          </p:nvPr>
        </p:nvSpPr>
        <p:spPr>
          <a:xfrm>
            <a:off x="716250" y="540608"/>
            <a:ext cx="38559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422" name="Google Shape;422;p37"/>
          <p:cNvSpPr txBox="1"/>
          <p:nvPr>
            <p:ph idx="1" type="subTitle"/>
          </p:nvPr>
        </p:nvSpPr>
        <p:spPr>
          <a:xfrm>
            <a:off x="717444" y="3284084"/>
            <a:ext cx="2139600" cy="41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23" name="Google Shape;423;p37"/>
          <p:cNvSpPr txBox="1"/>
          <p:nvPr>
            <p:ph idx="2" type="subTitle"/>
          </p:nvPr>
        </p:nvSpPr>
        <p:spPr>
          <a:xfrm>
            <a:off x="716244" y="3695589"/>
            <a:ext cx="2142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24" name="Google Shape;424;p37"/>
          <p:cNvSpPr txBox="1"/>
          <p:nvPr>
            <p:ph idx="3" type="subTitle"/>
          </p:nvPr>
        </p:nvSpPr>
        <p:spPr>
          <a:xfrm>
            <a:off x="3502200" y="3284083"/>
            <a:ext cx="2139600" cy="41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25" name="Google Shape;425;p37"/>
          <p:cNvSpPr txBox="1"/>
          <p:nvPr>
            <p:ph idx="4" type="subTitle"/>
          </p:nvPr>
        </p:nvSpPr>
        <p:spPr>
          <a:xfrm>
            <a:off x="3504150" y="3696295"/>
            <a:ext cx="21357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26" name="Google Shape;426;p37"/>
          <p:cNvSpPr txBox="1"/>
          <p:nvPr>
            <p:ph idx="5" type="subTitle"/>
          </p:nvPr>
        </p:nvSpPr>
        <p:spPr>
          <a:xfrm>
            <a:off x="6285750" y="3284084"/>
            <a:ext cx="2142000" cy="41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27" name="Google Shape;427;p37"/>
          <p:cNvSpPr txBox="1"/>
          <p:nvPr>
            <p:ph idx="6" type="subTitle"/>
          </p:nvPr>
        </p:nvSpPr>
        <p:spPr>
          <a:xfrm>
            <a:off x="6285750" y="3695589"/>
            <a:ext cx="2142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28" name="Google Shape;428;p37"/>
          <p:cNvSpPr/>
          <p:nvPr/>
        </p:nvSpPr>
        <p:spPr>
          <a:xfrm rot="-5400000">
            <a:off x="8033525" y="227050"/>
            <a:ext cx="1590075" cy="630850"/>
          </a:xfrm>
          <a:custGeom>
            <a:rect b="b" l="l" r="r" t="t"/>
            <a:pathLst>
              <a:path extrusionOk="0" h="25234" w="63603">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7"/>
          <p:cNvSpPr/>
          <p:nvPr/>
        </p:nvSpPr>
        <p:spPr>
          <a:xfrm rot="-5400000">
            <a:off x="8402450" y="-5845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7"/>
          <p:cNvSpPr/>
          <p:nvPr/>
        </p:nvSpPr>
        <p:spPr>
          <a:xfrm rot="-5400000">
            <a:off x="7526375" y="-749450"/>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7"/>
          <p:cNvSpPr/>
          <p:nvPr/>
        </p:nvSpPr>
        <p:spPr>
          <a:xfrm rot="-5400000">
            <a:off x="7270488" y="35288"/>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7"/>
          <p:cNvSpPr/>
          <p:nvPr/>
        </p:nvSpPr>
        <p:spPr>
          <a:xfrm flipH="1" rot="10800000">
            <a:off x="314150" y="4454052"/>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7"/>
          <p:cNvSpPr/>
          <p:nvPr/>
        </p:nvSpPr>
        <p:spPr>
          <a:xfrm flipH="1" rot="10800000">
            <a:off x="1521275" y="4915327"/>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7"/>
          <p:cNvSpPr/>
          <p:nvPr/>
        </p:nvSpPr>
        <p:spPr>
          <a:xfrm flipH="1" rot="-4440274">
            <a:off x="-533347" y="3955838"/>
            <a:ext cx="1197772" cy="1829997"/>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7"/>
          <p:cNvSpPr/>
          <p:nvPr/>
        </p:nvSpPr>
        <p:spPr>
          <a:xfrm flipH="1" rot="-4440274">
            <a:off x="-250174" y="4138062"/>
            <a:ext cx="482067" cy="650193"/>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bg>
      <p:bgPr>
        <a:solidFill>
          <a:schemeClr val="lt1"/>
        </a:solidFill>
      </p:bgPr>
    </p:bg>
    <p:spTree>
      <p:nvGrpSpPr>
        <p:cNvPr id="436" name="Shape 436"/>
        <p:cNvGrpSpPr/>
        <p:nvPr/>
      </p:nvGrpSpPr>
      <p:grpSpPr>
        <a:xfrm>
          <a:off x="0" y="0"/>
          <a:ext cx="0" cy="0"/>
          <a:chOff x="0" y="0"/>
          <a:chExt cx="0" cy="0"/>
        </a:xfrm>
      </p:grpSpPr>
      <p:sp>
        <p:nvSpPr>
          <p:cNvPr id="437" name="Google Shape;437;p38"/>
          <p:cNvSpPr txBox="1"/>
          <p:nvPr>
            <p:ph type="ctrTitle"/>
          </p:nvPr>
        </p:nvSpPr>
        <p:spPr>
          <a:xfrm flipH="1">
            <a:off x="5014050" y="543200"/>
            <a:ext cx="3413700" cy="1591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5200"/>
              <a:buNone/>
              <a:defRPr sz="5500">
                <a:solidFill>
                  <a:schemeClr val="dk1"/>
                </a:solidFill>
              </a:defRPr>
            </a:lvl1pPr>
            <a:lvl2pPr lvl="1" rtl="0" algn="ctr">
              <a:spcBef>
                <a:spcPts val="0"/>
              </a:spcBef>
              <a:spcAft>
                <a:spcPts val="0"/>
              </a:spcAft>
              <a:buClr>
                <a:schemeClr val="dk1"/>
              </a:buClr>
              <a:buSzPts val="5200"/>
              <a:buNone/>
              <a:defRPr sz="5200">
                <a:solidFill>
                  <a:schemeClr val="dk1"/>
                </a:solidFill>
              </a:defRPr>
            </a:lvl2pPr>
            <a:lvl3pPr lvl="2" rtl="0" algn="ctr">
              <a:spcBef>
                <a:spcPts val="0"/>
              </a:spcBef>
              <a:spcAft>
                <a:spcPts val="0"/>
              </a:spcAft>
              <a:buClr>
                <a:schemeClr val="dk1"/>
              </a:buClr>
              <a:buSzPts val="5200"/>
              <a:buNone/>
              <a:defRPr sz="5200">
                <a:solidFill>
                  <a:schemeClr val="dk1"/>
                </a:solidFill>
              </a:defRPr>
            </a:lvl3pPr>
            <a:lvl4pPr lvl="3" rtl="0" algn="ctr">
              <a:spcBef>
                <a:spcPts val="0"/>
              </a:spcBef>
              <a:spcAft>
                <a:spcPts val="0"/>
              </a:spcAft>
              <a:buClr>
                <a:schemeClr val="dk1"/>
              </a:buClr>
              <a:buSzPts val="5200"/>
              <a:buNone/>
              <a:defRPr sz="5200">
                <a:solidFill>
                  <a:schemeClr val="dk1"/>
                </a:solidFill>
              </a:defRPr>
            </a:lvl4pPr>
            <a:lvl5pPr lvl="4" rtl="0" algn="ctr">
              <a:spcBef>
                <a:spcPts val="0"/>
              </a:spcBef>
              <a:spcAft>
                <a:spcPts val="0"/>
              </a:spcAft>
              <a:buClr>
                <a:schemeClr val="dk1"/>
              </a:buClr>
              <a:buSzPts val="5200"/>
              <a:buNone/>
              <a:defRPr sz="5200">
                <a:solidFill>
                  <a:schemeClr val="dk1"/>
                </a:solidFill>
              </a:defRPr>
            </a:lvl5pPr>
            <a:lvl6pPr lvl="5" rtl="0" algn="ctr">
              <a:spcBef>
                <a:spcPts val="0"/>
              </a:spcBef>
              <a:spcAft>
                <a:spcPts val="0"/>
              </a:spcAft>
              <a:buClr>
                <a:schemeClr val="dk1"/>
              </a:buClr>
              <a:buSzPts val="5200"/>
              <a:buNone/>
              <a:defRPr sz="5200">
                <a:solidFill>
                  <a:schemeClr val="dk1"/>
                </a:solidFill>
              </a:defRPr>
            </a:lvl6pPr>
            <a:lvl7pPr lvl="6" rtl="0" algn="ctr">
              <a:spcBef>
                <a:spcPts val="0"/>
              </a:spcBef>
              <a:spcAft>
                <a:spcPts val="0"/>
              </a:spcAft>
              <a:buClr>
                <a:schemeClr val="dk1"/>
              </a:buClr>
              <a:buSzPts val="5200"/>
              <a:buNone/>
              <a:defRPr sz="5200">
                <a:solidFill>
                  <a:schemeClr val="dk1"/>
                </a:solidFill>
              </a:defRPr>
            </a:lvl7pPr>
            <a:lvl8pPr lvl="7" rtl="0" algn="ctr">
              <a:spcBef>
                <a:spcPts val="0"/>
              </a:spcBef>
              <a:spcAft>
                <a:spcPts val="0"/>
              </a:spcAft>
              <a:buClr>
                <a:schemeClr val="dk1"/>
              </a:buClr>
              <a:buSzPts val="5200"/>
              <a:buNone/>
              <a:defRPr sz="5200">
                <a:solidFill>
                  <a:schemeClr val="dk1"/>
                </a:solidFill>
              </a:defRPr>
            </a:lvl8pPr>
            <a:lvl9pPr lvl="8" rtl="0" algn="ctr">
              <a:spcBef>
                <a:spcPts val="0"/>
              </a:spcBef>
              <a:spcAft>
                <a:spcPts val="0"/>
              </a:spcAft>
              <a:buClr>
                <a:schemeClr val="dk1"/>
              </a:buClr>
              <a:buSzPts val="5200"/>
              <a:buNone/>
              <a:defRPr sz="5200">
                <a:solidFill>
                  <a:schemeClr val="dk1"/>
                </a:solidFill>
              </a:defRPr>
            </a:lvl9pPr>
          </a:lstStyle>
          <a:p/>
        </p:txBody>
      </p:sp>
      <p:sp>
        <p:nvSpPr>
          <p:cNvPr id="438" name="Google Shape;438;p38"/>
          <p:cNvSpPr txBox="1"/>
          <p:nvPr>
            <p:ph idx="1" type="subTitle"/>
          </p:nvPr>
        </p:nvSpPr>
        <p:spPr>
          <a:xfrm>
            <a:off x="5014050" y="2134700"/>
            <a:ext cx="2614500" cy="134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800"/>
              <a:buNone/>
              <a:defRPr sz="14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439" name="Google Shape;439;p38"/>
          <p:cNvSpPr txBox="1"/>
          <p:nvPr/>
        </p:nvSpPr>
        <p:spPr>
          <a:xfrm>
            <a:off x="5008507" y="3786229"/>
            <a:ext cx="3424800" cy="6015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rgbClr val="000000"/>
                </a:solidFill>
                <a:latin typeface="Lato"/>
                <a:ea typeface="Lato"/>
                <a:cs typeface="Lato"/>
                <a:sym typeface="Lato"/>
              </a:rPr>
              <a:t>CREDITS: This presentation template was created by </a:t>
            </a:r>
            <a:r>
              <a:rPr lang="en" sz="1200">
                <a:solidFill>
                  <a:srgbClr val="000000"/>
                </a:solidFill>
                <a:uFill>
                  <a:noFill/>
                </a:uFill>
                <a:latin typeface="Lato"/>
                <a:ea typeface="Lato"/>
                <a:cs typeface="Lato"/>
                <a:sym typeface="Lato"/>
                <a:hlinkClick r:id="rId2">
                  <a:extLst>
                    <a:ext uri="{A12FA001-AC4F-418D-AE19-62706E023703}">
                      <ahyp:hlinkClr val="tx"/>
                    </a:ext>
                  </a:extLst>
                </a:hlinkClick>
              </a:rPr>
              <a:t>Slidesgo</a:t>
            </a:r>
            <a:r>
              <a:rPr lang="en" sz="1200">
                <a:solidFill>
                  <a:srgbClr val="000000"/>
                </a:solidFill>
                <a:latin typeface="Lato"/>
                <a:ea typeface="Lato"/>
                <a:cs typeface="Lato"/>
                <a:sym typeface="Lato"/>
              </a:rPr>
              <a:t>, including icons by </a:t>
            </a:r>
            <a:r>
              <a:rPr lang="en" sz="1200">
                <a:solidFill>
                  <a:srgbClr val="000000"/>
                </a:solidFill>
                <a:uFill>
                  <a:noFill/>
                </a:uFill>
                <a:latin typeface="Lato"/>
                <a:ea typeface="Lato"/>
                <a:cs typeface="Lato"/>
                <a:sym typeface="Lato"/>
                <a:hlinkClick r:id="rId3">
                  <a:extLst>
                    <a:ext uri="{A12FA001-AC4F-418D-AE19-62706E023703}">
                      <ahyp:hlinkClr val="tx"/>
                    </a:ext>
                  </a:extLst>
                </a:hlinkClick>
              </a:rPr>
              <a:t>Flaticon</a:t>
            </a:r>
            <a:r>
              <a:rPr lang="en" sz="1200">
                <a:solidFill>
                  <a:srgbClr val="000000"/>
                </a:solidFill>
                <a:latin typeface="Lato"/>
                <a:ea typeface="Lato"/>
                <a:cs typeface="Lato"/>
                <a:sym typeface="Lato"/>
              </a:rPr>
              <a:t>,</a:t>
            </a:r>
            <a:r>
              <a:rPr lang="en" sz="1200">
                <a:latin typeface="Lato"/>
                <a:ea typeface="Lato"/>
                <a:cs typeface="Lato"/>
                <a:sym typeface="Lato"/>
              </a:rPr>
              <a:t> </a:t>
            </a:r>
            <a:r>
              <a:rPr lang="en" sz="1200">
                <a:solidFill>
                  <a:srgbClr val="000000"/>
                </a:solidFill>
                <a:latin typeface="Lato"/>
                <a:ea typeface="Lato"/>
                <a:cs typeface="Lato"/>
                <a:sym typeface="Lato"/>
              </a:rPr>
              <a:t>infographics &amp; images by Freepik</a:t>
            </a:r>
            <a:r>
              <a:rPr lang="en" sz="1200">
                <a:latin typeface="Lato"/>
                <a:ea typeface="Lato"/>
                <a:cs typeface="Lato"/>
                <a:sym typeface="Lato"/>
              </a:rPr>
              <a:t> and illustrations by Storyset</a:t>
            </a:r>
            <a:endParaRPr sz="1200">
              <a:solidFill>
                <a:srgbClr val="000000"/>
              </a:solidFill>
              <a:latin typeface="Lato"/>
              <a:ea typeface="Lato"/>
              <a:cs typeface="Lato"/>
              <a:sym typeface="Lato"/>
            </a:endParaRPr>
          </a:p>
        </p:txBody>
      </p:sp>
      <p:sp>
        <p:nvSpPr>
          <p:cNvPr id="440" name="Google Shape;440;p38"/>
          <p:cNvSpPr/>
          <p:nvPr/>
        </p:nvSpPr>
        <p:spPr>
          <a:xfrm>
            <a:off x="8403000" y="-294028"/>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8"/>
          <p:cNvSpPr/>
          <p:nvPr/>
        </p:nvSpPr>
        <p:spPr>
          <a:xfrm>
            <a:off x="7248050" y="-187028"/>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8"/>
          <p:cNvSpPr/>
          <p:nvPr/>
        </p:nvSpPr>
        <p:spPr>
          <a:xfrm>
            <a:off x="8455175" y="-187028"/>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8"/>
          <p:cNvSpPr/>
          <p:nvPr/>
        </p:nvSpPr>
        <p:spPr>
          <a:xfrm rot="-6359726">
            <a:off x="6400553" y="-763912"/>
            <a:ext cx="1197772" cy="1829997"/>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8"/>
          <p:cNvSpPr/>
          <p:nvPr/>
        </p:nvSpPr>
        <p:spPr>
          <a:xfrm rot="-6359726">
            <a:off x="6683726" y="233669"/>
            <a:ext cx="482067" cy="650193"/>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8"/>
          <p:cNvSpPr/>
          <p:nvPr/>
        </p:nvSpPr>
        <p:spPr>
          <a:xfrm flipH="1">
            <a:off x="5782" y="4440953"/>
            <a:ext cx="778410" cy="545373"/>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8"/>
          <p:cNvSpPr/>
          <p:nvPr/>
        </p:nvSpPr>
        <p:spPr>
          <a:xfrm flipH="1">
            <a:off x="48" y="3018125"/>
            <a:ext cx="1207278" cy="1713447"/>
          </a:xfrm>
          <a:custGeom>
            <a:rect b="b" l="l" r="r" t="t"/>
            <a:pathLst>
              <a:path extrusionOk="0" h="63461" w="44714">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8"/>
          <p:cNvSpPr/>
          <p:nvPr/>
        </p:nvSpPr>
        <p:spPr>
          <a:xfrm flipH="1">
            <a:off x="512936" y="3459406"/>
            <a:ext cx="595053" cy="520344"/>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8"/>
          <p:cNvSpPr/>
          <p:nvPr/>
        </p:nvSpPr>
        <p:spPr>
          <a:xfrm>
            <a:off x="-48425" y="-1292850"/>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8"/>
          <p:cNvSpPr/>
          <p:nvPr/>
        </p:nvSpPr>
        <p:spPr>
          <a:xfrm>
            <a:off x="-49300" y="966550"/>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4">
    <p:spTree>
      <p:nvGrpSpPr>
        <p:cNvPr id="450" name="Shape 450"/>
        <p:cNvGrpSpPr/>
        <p:nvPr/>
      </p:nvGrpSpPr>
      <p:grpSpPr>
        <a:xfrm>
          <a:off x="0" y="0"/>
          <a:ext cx="0" cy="0"/>
          <a:chOff x="0" y="0"/>
          <a:chExt cx="0" cy="0"/>
        </a:xfrm>
      </p:grpSpPr>
      <p:sp>
        <p:nvSpPr>
          <p:cNvPr id="451" name="Google Shape;451;p39"/>
          <p:cNvSpPr/>
          <p:nvPr/>
        </p:nvSpPr>
        <p:spPr>
          <a:xfrm flipH="1" rot="10800000">
            <a:off x="7517437" y="4250066"/>
            <a:ext cx="503166" cy="909647"/>
          </a:xfrm>
          <a:custGeom>
            <a:rect b="b" l="l" r="r" t="t"/>
            <a:pathLst>
              <a:path extrusionOk="0" h="45471" w="25152">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9"/>
          <p:cNvSpPr/>
          <p:nvPr/>
        </p:nvSpPr>
        <p:spPr>
          <a:xfrm flipH="1" rot="10800000">
            <a:off x="7929992" y="4571627"/>
            <a:ext cx="439470" cy="594449"/>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9"/>
          <p:cNvSpPr/>
          <p:nvPr/>
        </p:nvSpPr>
        <p:spPr>
          <a:xfrm flipH="1" rot="10800000">
            <a:off x="6962268" y="4226313"/>
            <a:ext cx="434529" cy="276729"/>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9"/>
          <p:cNvSpPr/>
          <p:nvPr/>
        </p:nvSpPr>
        <p:spPr>
          <a:xfrm flipH="1" rot="10800000">
            <a:off x="6892931" y="4769795"/>
            <a:ext cx="322701" cy="457154"/>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9"/>
          <p:cNvSpPr/>
          <p:nvPr/>
        </p:nvSpPr>
        <p:spPr>
          <a:xfrm flipH="1" rot="10800000">
            <a:off x="7857115" y="4285154"/>
            <a:ext cx="1314088" cy="954519"/>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9"/>
          <p:cNvSpPr/>
          <p:nvPr/>
        </p:nvSpPr>
        <p:spPr>
          <a:xfrm flipH="1" rot="10800000">
            <a:off x="6897873" y="4225493"/>
            <a:ext cx="801800" cy="1286682"/>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9"/>
          <p:cNvSpPr/>
          <p:nvPr/>
        </p:nvSpPr>
        <p:spPr>
          <a:xfrm flipH="1" rot="10800000">
            <a:off x="-61900" y="-16512"/>
            <a:ext cx="1783750" cy="545675"/>
          </a:xfrm>
          <a:custGeom>
            <a:rect b="b" l="l" r="r" t="t"/>
            <a:pathLst>
              <a:path extrusionOk="0" h="21827" w="7135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9"/>
          <p:cNvSpPr/>
          <p:nvPr/>
        </p:nvSpPr>
        <p:spPr>
          <a:xfrm flipH="1" rot="10800000">
            <a:off x="1110725" y="147963"/>
            <a:ext cx="543025" cy="345825"/>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4_1">
    <p:spTree>
      <p:nvGrpSpPr>
        <p:cNvPr id="459" name="Shape 459"/>
        <p:cNvGrpSpPr/>
        <p:nvPr/>
      </p:nvGrpSpPr>
      <p:grpSpPr>
        <a:xfrm>
          <a:off x="0" y="0"/>
          <a:ext cx="0" cy="0"/>
          <a:chOff x="0" y="0"/>
          <a:chExt cx="0" cy="0"/>
        </a:xfrm>
      </p:grpSpPr>
      <p:grpSp>
        <p:nvGrpSpPr>
          <p:cNvPr id="460" name="Google Shape;460;p40"/>
          <p:cNvGrpSpPr/>
          <p:nvPr/>
        </p:nvGrpSpPr>
        <p:grpSpPr>
          <a:xfrm rot="5400000">
            <a:off x="8425408" y="-1217177"/>
            <a:ext cx="900907" cy="3335276"/>
            <a:chOff x="2810675" y="1400175"/>
            <a:chExt cx="1201850" cy="2625375"/>
          </a:xfrm>
        </p:grpSpPr>
        <p:sp>
          <p:nvSpPr>
            <p:cNvPr id="461" name="Google Shape;461;p40"/>
            <p:cNvSpPr/>
            <p:nvPr/>
          </p:nvSpPr>
          <p:spPr>
            <a:xfrm>
              <a:off x="2811550" y="1400175"/>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0"/>
            <p:cNvSpPr/>
            <p:nvPr/>
          </p:nvSpPr>
          <p:spPr>
            <a:xfrm>
              <a:off x="2810675" y="365957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40"/>
          <p:cNvSpPr/>
          <p:nvPr/>
        </p:nvSpPr>
        <p:spPr>
          <a:xfrm rot="-3827617">
            <a:off x="6721359" y="-364131"/>
            <a:ext cx="713401" cy="893601"/>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0"/>
          <p:cNvSpPr/>
          <p:nvPr/>
        </p:nvSpPr>
        <p:spPr>
          <a:xfrm flipH="1" rot="10800000">
            <a:off x="-304675" y="4429302"/>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0"/>
          <p:cNvSpPr/>
          <p:nvPr/>
        </p:nvSpPr>
        <p:spPr>
          <a:xfrm flipH="1" rot="10800000">
            <a:off x="902450" y="4890577"/>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sp>
        <p:nvSpPr>
          <p:cNvPr id="38" name="Google Shape;38;p5"/>
          <p:cNvSpPr txBox="1"/>
          <p:nvPr>
            <p:ph type="title"/>
          </p:nvPr>
        </p:nvSpPr>
        <p:spPr>
          <a:xfrm>
            <a:off x="716250" y="539496"/>
            <a:ext cx="3855600" cy="548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 name="Google Shape;39;p5"/>
          <p:cNvSpPr txBox="1"/>
          <p:nvPr>
            <p:ph idx="1" type="subTitle"/>
          </p:nvPr>
        </p:nvSpPr>
        <p:spPr>
          <a:xfrm>
            <a:off x="5700752" y="3875159"/>
            <a:ext cx="2722500" cy="560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40" name="Google Shape;40;p5"/>
          <p:cNvSpPr txBox="1"/>
          <p:nvPr>
            <p:ph idx="2" type="subTitle"/>
          </p:nvPr>
        </p:nvSpPr>
        <p:spPr>
          <a:xfrm>
            <a:off x="5703750" y="2647626"/>
            <a:ext cx="2722500" cy="56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1" name="Google Shape;41;p5"/>
          <p:cNvSpPr txBox="1"/>
          <p:nvPr>
            <p:ph idx="3" type="subTitle"/>
          </p:nvPr>
        </p:nvSpPr>
        <p:spPr>
          <a:xfrm>
            <a:off x="5700758" y="3465340"/>
            <a:ext cx="2725500" cy="39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42" name="Google Shape;42;p5"/>
          <p:cNvSpPr txBox="1"/>
          <p:nvPr>
            <p:ph idx="4" type="subTitle"/>
          </p:nvPr>
        </p:nvSpPr>
        <p:spPr>
          <a:xfrm>
            <a:off x="5700753" y="2239757"/>
            <a:ext cx="2725500" cy="3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 name="Google Shape;43;p5"/>
          <p:cNvSpPr/>
          <p:nvPr/>
        </p:nvSpPr>
        <p:spPr>
          <a:xfrm rot="-5400000">
            <a:off x="8053863" y="448288"/>
            <a:ext cx="1590075" cy="630850"/>
          </a:xfrm>
          <a:custGeom>
            <a:rect b="b" l="l" r="r" t="t"/>
            <a:pathLst>
              <a:path extrusionOk="0" h="25234" w="63603">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rot="-5400000">
            <a:off x="8422788" y="162788"/>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rot="-5400000">
            <a:off x="7546713" y="-528212"/>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rot="-5400000">
            <a:off x="6898200" y="32440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rot="-5400000">
            <a:off x="7290825" y="256525"/>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10800000">
            <a:off x="-804162" y="4002395"/>
            <a:ext cx="2127306" cy="1545218"/>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rot="10800000">
            <a:off x="493733" y="4466149"/>
            <a:ext cx="711434" cy="962320"/>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rot="4289554">
            <a:off x="628248" y="3795711"/>
            <a:ext cx="687990" cy="537653"/>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4_1_1">
    <p:spTree>
      <p:nvGrpSpPr>
        <p:cNvPr id="466" name="Shape 466"/>
        <p:cNvGrpSpPr/>
        <p:nvPr/>
      </p:nvGrpSpPr>
      <p:grpSpPr>
        <a:xfrm>
          <a:off x="0" y="0"/>
          <a:ext cx="0" cy="0"/>
          <a:chOff x="0" y="0"/>
          <a:chExt cx="0" cy="0"/>
        </a:xfrm>
      </p:grpSpPr>
      <p:grpSp>
        <p:nvGrpSpPr>
          <p:cNvPr id="467" name="Google Shape;467;p41"/>
          <p:cNvGrpSpPr/>
          <p:nvPr/>
        </p:nvGrpSpPr>
        <p:grpSpPr>
          <a:xfrm flipH="1">
            <a:off x="-276682" y="3505591"/>
            <a:ext cx="1985861" cy="1765938"/>
            <a:chOff x="3033525" y="2679425"/>
            <a:chExt cx="1834175" cy="1631050"/>
          </a:xfrm>
        </p:grpSpPr>
        <p:sp>
          <p:nvSpPr>
            <p:cNvPr id="468" name="Google Shape;468;p41"/>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1"/>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1"/>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 name="Google Shape;471;p41"/>
          <p:cNvSpPr/>
          <p:nvPr/>
        </p:nvSpPr>
        <p:spPr>
          <a:xfrm>
            <a:off x="8313925" y="159555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1"/>
          <p:cNvSpPr/>
          <p:nvPr/>
        </p:nvSpPr>
        <p:spPr>
          <a:xfrm>
            <a:off x="8119375" y="285825"/>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1"/>
          <p:cNvSpPr/>
          <p:nvPr/>
        </p:nvSpPr>
        <p:spPr>
          <a:xfrm>
            <a:off x="7689575" y="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1"/>
          <p:cNvSpPr/>
          <p:nvPr/>
        </p:nvSpPr>
        <p:spPr>
          <a:xfrm>
            <a:off x="8171550" y="33625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6"/>
          <p:cNvSpPr txBox="1"/>
          <p:nvPr>
            <p:ph type="title"/>
          </p:nvPr>
        </p:nvSpPr>
        <p:spPr>
          <a:xfrm>
            <a:off x="716250" y="539496"/>
            <a:ext cx="2551200" cy="548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3" name="Google Shape;53;p6"/>
          <p:cNvSpPr/>
          <p:nvPr/>
        </p:nvSpPr>
        <p:spPr>
          <a:xfrm>
            <a:off x="7841775" y="-295700"/>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p:nvPr/>
        </p:nvSpPr>
        <p:spPr>
          <a:xfrm>
            <a:off x="7932850" y="-203725"/>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 name="Shape 55"/>
        <p:cNvGrpSpPr/>
        <p:nvPr/>
      </p:nvGrpSpPr>
      <p:grpSpPr>
        <a:xfrm>
          <a:off x="0" y="0"/>
          <a:ext cx="0" cy="0"/>
          <a:chOff x="0" y="0"/>
          <a:chExt cx="0" cy="0"/>
        </a:xfrm>
      </p:grpSpPr>
      <p:sp>
        <p:nvSpPr>
          <p:cNvPr id="56" name="Google Shape;56;p7"/>
          <p:cNvSpPr txBox="1"/>
          <p:nvPr>
            <p:ph type="title"/>
          </p:nvPr>
        </p:nvSpPr>
        <p:spPr>
          <a:xfrm>
            <a:off x="716250" y="539496"/>
            <a:ext cx="2661900" cy="548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30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57" name="Google Shape;57;p7"/>
          <p:cNvSpPr txBox="1"/>
          <p:nvPr>
            <p:ph idx="1" type="subTitle"/>
          </p:nvPr>
        </p:nvSpPr>
        <p:spPr>
          <a:xfrm>
            <a:off x="4687050" y="1371600"/>
            <a:ext cx="2661900" cy="3086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400"/>
            </a:lvl1pPr>
            <a:lvl2pPr lvl="1">
              <a:lnSpc>
                <a:spcPct val="100000"/>
              </a:lnSpc>
              <a:spcBef>
                <a:spcPts val="160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p:txBody>
      </p:sp>
      <p:sp>
        <p:nvSpPr>
          <p:cNvPr id="58" name="Google Shape;58;p7"/>
          <p:cNvSpPr/>
          <p:nvPr/>
        </p:nvSpPr>
        <p:spPr>
          <a:xfrm>
            <a:off x="7377050" y="4537325"/>
            <a:ext cx="1590075" cy="630850"/>
          </a:xfrm>
          <a:custGeom>
            <a:rect b="b" l="l" r="r" t="t"/>
            <a:pathLst>
              <a:path extrusionOk="0" h="25234" w="63603">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a:off x="8299425" y="4540275"/>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a:off x="8104875" y="3230550"/>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a:off x="7675075" y="2944725"/>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8157050" y="3280975"/>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3" name="Shape 63"/>
        <p:cNvGrpSpPr/>
        <p:nvPr/>
      </p:nvGrpSpPr>
      <p:grpSpPr>
        <a:xfrm>
          <a:off x="0" y="0"/>
          <a:ext cx="0" cy="0"/>
          <a:chOff x="0" y="0"/>
          <a:chExt cx="0" cy="0"/>
        </a:xfrm>
      </p:grpSpPr>
      <p:sp>
        <p:nvSpPr>
          <p:cNvPr id="64" name="Google Shape;64;p8"/>
          <p:cNvSpPr txBox="1"/>
          <p:nvPr>
            <p:ph type="title"/>
          </p:nvPr>
        </p:nvSpPr>
        <p:spPr>
          <a:xfrm>
            <a:off x="817807" y="1600200"/>
            <a:ext cx="3502200" cy="1773900"/>
          </a:xfrm>
          <a:prstGeom prst="rect">
            <a:avLst/>
          </a:prstGeom>
        </p:spPr>
        <p:txBody>
          <a:bodyPr anchorCtr="0" anchor="b" bIns="91425" lIns="91425" spcFirstLastPara="1" rIns="91425" wrap="square" tIns="91425">
            <a:noAutofit/>
          </a:bodyPr>
          <a:lstStyle>
            <a:lvl1pPr lvl="0" algn="r">
              <a:spcBef>
                <a:spcPts val="0"/>
              </a:spcBef>
              <a:spcAft>
                <a:spcPts val="0"/>
              </a:spcAft>
              <a:buSzPts val="5900"/>
              <a:buNone/>
              <a:defRPr sz="59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65" name="Google Shape;65;p8"/>
          <p:cNvGrpSpPr/>
          <p:nvPr/>
        </p:nvGrpSpPr>
        <p:grpSpPr>
          <a:xfrm flipH="1" rot="-5400000">
            <a:off x="5372413" y="-356913"/>
            <a:ext cx="884350" cy="898525"/>
            <a:chOff x="2714650" y="3639413"/>
            <a:chExt cx="884350" cy="898525"/>
          </a:xfrm>
        </p:grpSpPr>
        <p:sp>
          <p:nvSpPr>
            <p:cNvPr id="66" name="Google Shape;66;p8"/>
            <p:cNvSpPr/>
            <p:nvPr/>
          </p:nvSpPr>
          <p:spPr>
            <a:xfrm>
              <a:off x="2714650" y="3639413"/>
              <a:ext cx="884350" cy="898525"/>
            </a:xfrm>
            <a:custGeom>
              <a:rect b="b" l="l" r="r" t="t"/>
              <a:pathLst>
                <a:path extrusionOk="0" h="35941" w="35374">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a:off x="2806962" y="366452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3022387" y="4028263"/>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 name="Google Shape;69;p8"/>
          <p:cNvGrpSpPr/>
          <p:nvPr/>
        </p:nvGrpSpPr>
        <p:grpSpPr>
          <a:xfrm flipH="1">
            <a:off x="6260144" y="-165852"/>
            <a:ext cx="2883746" cy="1151043"/>
            <a:chOff x="5113525" y="1300068"/>
            <a:chExt cx="2164000" cy="863757"/>
          </a:xfrm>
        </p:grpSpPr>
        <p:sp>
          <p:nvSpPr>
            <p:cNvPr id="70" name="Google Shape;70;p8"/>
            <p:cNvSpPr/>
            <p:nvPr/>
          </p:nvSpPr>
          <p:spPr>
            <a:xfrm>
              <a:off x="6268475" y="1300068"/>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a:off x="5113525" y="1408925"/>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a:off x="6320650" y="140892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8"/>
          <p:cNvSpPr/>
          <p:nvPr/>
        </p:nvSpPr>
        <p:spPr>
          <a:xfrm rot="10800000">
            <a:off x="771127" y="448800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rot="10800000">
            <a:off x="-235724" y="4130000"/>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5" name="Shape 75"/>
        <p:cNvGrpSpPr/>
        <p:nvPr/>
      </p:nvGrpSpPr>
      <p:grpSpPr>
        <a:xfrm>
          <a:off x="0" y="0"/>
          <a:ext cx="0" cy="0"/>
          <a:chOff x="0" y="0"/>
          <a:chExt cx="0" cy="0"/>
        </a:xfrm>
      </p:grpSpPr>
      <p:sp>
        <p:nvSpPr>
          <p:cNvPr id="76" name="Google Shape;76;p9"/>
          <p:cNvSpPr txBox="1"/>
          <p:nvPr>
            <p:ph type="title"/>
          </p:nvPr>
        </p:nvSpPr>
        <p:spPr>
          <a:xfrm>
            <a:off x="716250" y="445578"/>
            <a:ext cx="3855900" cy="640200"/>
          </a:xfrm>
          <a:prstGeom prst="rect">
            <a:avLst/>
          </a:prstGeom>
        </p:spPr>
        <p:txBody>
          <a:bodyPr anchorCtr="0" anchor="t" bIns="91425" lIns="91425" spcFirstLastPara="1" rIns="91425" wrap="square" tIns="91425">
            <a:noAutofit/>
          </a:bodyPr>
          <a:lstStyle>
            <a:lvl1pPr lvl="0">
              <a:spcBef>
                <a:spcPts val="0"/>
              </a:spcBef>
              <a:spcAft>
                <a:spcPts val="0"/>
              </a:spcAft>
              <a:buSzPts val="3800"/>
              <a:buNone/>
              <a:defRPr sz="3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7" name="Google Shape;77;p9"/>
          <p:cNvSpPr txBox="1"/>
          <p:nvPr>
            <p:ph idx="1" type="subTitle"/>
          </p:nvPr>
        </p:nvSpPr>
        <p:spPr>
          <a:xfrm>
            <a:off x="5148200" y="1371600"/>
            <a:ext cx="2844000" cy="3086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78" name="Google Shape;78;p9"/>
          <p:cNvSpPr/>
          <p:nvPr/>
        </p:nvSpPr>
        <p:spPr>
          <a:xfrm>
            <a:off x="0" y="4512650"/>
            <a:ext cx="1590075" cy="630850"/>
          </a:xfrm>
          <a:custGeom>
            <a:rect b="b" l="l" r="r" t="t"/>
            <a:pathLst>
              <a:path extrusionOk="0" h="25234" w="63603">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9"/>
          <p:cNvSpPr/>
          <p:nvPr/>
        </p:nvSpPr>
        <p:spPr>
          <a:xfrm>
            <a:off x="8313925" y="159555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a:off x="8119375" y="285825"/>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9"/>
          <p:cNvSpPr/>
          <p:nvPr/>
        </p:nvSpPr>
        <p:spPr>
          <a:xfrm>
            <a:off x="7689575" y="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9"/>
          <p:cNvSpPr/>
          <p:nvPr/>
        </p:nvSpPr>
        <p:spPr>
          <a:xfrm>
            <a:off x="8171550" y="33625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
          <p:cNvSpPr/>
          <p:nvPr/>
        </p:nvSpPr>
        <p:spPr>
          <a:xfrm>
            <a:off x="922375" y="451265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 name="Shape 84"/>
        <p:cNvGrpSpPr/>
        <p:nvPr/>
      </p:nvGrpSpPr>
      <p:grpSpPr>
        <a:xfrm>
          <a:off x="0" y="0"/>
          <a:ext cx="0" cy="0"/>
          <a:chOff x="0" y="0"/>
          <a:chExt cx="0" cy="0"/>
        </a:xfrm>
      </p:grpSpPr>
      <p:sp>
        <p:nvSpPr>
          <p:cNvPr id="85" name="Google Shape;85;p10"/>
          <p:cNvSpPr txBox="1"/>
          <p:nvPr>
            <p:ph idx="1" type="body"/>
          </p:nvPr>
        </p:nvSpPr>
        <p:spPr>
          <a:xfrm>
            <a:off x="3807450" y="1803625"/>
            <a:ext cx="4620300" cy="1459500"/>
          </a:xfrm>
          <a:prstGeom prst="rect">
            <a:avLst/>
          </a:prstGeom>
        </p:spPr>
        <p:txBody>
          <a:bodyPr anchorCtr="0" anchor="ctr" bIns="91425" lIns="91425" spcFirstLastPara="1" rIns="91425" wrap="square" tIns="91425">
            <a:noAutofit/>
          </a:bodyPr>
          <a:lstStyle>
            <a:lvl1pPr indent="-228600" lvl="0" marL="457200" algn="r">
              <a:lnSpc>
                <a:spcPct val="100000"/>
              </a:lnSpc>
              <a:spcBef>
                <a:spcPts val="0"/>
              </a:spcBef>
              <a:spcAft>
                <a:spcPts val="0"/>
              </a:spcAft>
              <a:buSzPts val="1800"/>
              <a:buNone/>
              <a:defRPr sz="3000">
                <a:latin typeface="Palanquin SemiBold"/>
                <a:ea typeface="Palanquin SemiBold"/>
                <a:cs typeface="Palanquin SemiBold"/>
                <a:sym typeface="Palanquin SemiBold"/>
              </a:defRPr>
            </a:lvl1pPr>
          </a:lstStyle>
          <a:p/>
        </p:txBody>
      </p:sp>
      <p:grpSp>
        <p:nvGrpSpPr>
          <p:cNvPr id="86" name="Google Shape;86;p10"/>
          <p:cNvGrpSpPr/>
          <p:nvPr/>
        </p:nvGrpSpPr>
        <p:grpSpPr>
          <a:xfrm rot="-5400000">
            <a:off x="7268093" y="89816"/>
            <a:ext cx="1985861" cy="1765938"/>
            <a:chOff x="3033525" y="2679425"/>
            <a:chExt cx="1834175" cy="1631050"/>
          </a:xfrm>
        </p:grpSpPr>
        <p:sp>
          <p:nvSpPr>
            <p:cNvPr id="87" name="Google Shape;87;p10"/>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0"/>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0"/>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0"/>
          <p:cNvSpPr/>
          <p:nvPr/>
        </p:nvSpPr>
        <p:spPr>
          <a:xfrm flipH="1" rot="10800000">
            <a:off x="7100029" y="3681857"/>
            <a:ext cx="2127306" cy="1545218"/>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0"/>
          <p:cNvSpPr/>
          <p:nvPr/>
        </p:nvSpPr>
        <p:spPr>
          <a:xfrm flipH="1" rot="10800000">
            <a:off x="7218006" y="4145612"/>
            <a:ext cx="711434" cy="962320"/>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0"/>
          <p:cNvSpPr/>
          <p:nvPr/>
        </p:nvSpPr>
        <p:spPr>
          <a:xfrm flipH="1" rot="-4289554">
            <a:off x="7106935" y="3475173"/>
            <a:ext cx="687990" cy="537653"/>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0"/>
          <p:cNvSpPr/>
          <p:nvPr/>
        </p:nvSpPr>
        <p:spPr>
          <a:xfrm flipH="1" rot="-4289554">
            <a:off x="7252342" y="3670160"/>
            <a:ext cx="550927" cy="481758"/>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2.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6250" y="543200"/>
            <a:ext cx="7711500" cy="474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Palanquin SemiBold"/>
              <a:buNone/>
              <a:defRPr sz="3000">
                <a:solidFill>
                  <a:schemeClr val="dk1"/>
                </a:solidFill>
                <a:latin typeface="Palanquin SemiBold"/>
                <a:ea typeface="Palanquin SemiBold"/>
                <a:cs typeface="Palanquin SemiBold"/>
                <a:sym typeface="Palanquin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6250" y="1701675"/>
            <a:ext cx="7711500" cy="2867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gif"/><Relationship Id="rId4" Type="http://schemas.openxmlformats.org/officeDocument/2006/relationships/image" Target="../media/image2.png"/><Relationship Id="rId5" Type="http://schemas.openxmlformats.org/officeDocument/2006/relationships/image" Target="../media/image1.jpg"/><Relationship Id="rId6" Type="http://schemas.openxmlformats.org/officeDocument/2006/relationships/image" Target="../media/image3.jpg"/><Relationship Id="rId7"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10.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16.jp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20.jpg"/><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2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6.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 Id="rId3" Type="http://schemas.openxmlformats.org/officeDocument/2006/relationships/image" Target="../media/image2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 Id="rId3" Type="http://schemas.openxmlformats.org/officeDocument/2006/relationships/image" Target="../media/image2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42"/>
          <p:cNvPicPr preferRelativeResize="0"/>
          <p:nvPr/>
        </p:nvPicPr>
        <p:blipFill rotWithShape="1">
          <a:blip r:embed="rId3">
            <a:alphaModFix/>
          </a:blip>
          <a:srcRect b="-1687" l="3094" r="-6603" t="2412"/>
          <a:stretch/>
        </p:blipFill>
        <p:spPr>
          <a:xfrm>
            <a:off x="4566625" y="678450"/>
            <a:ext cx="4485900" cy="4431300"/>
          </a:xfrm>
          <a:prstGeom prst="ellipse">
            <a:avLst/>
          </a:prstGeom>
          <a:noFill/>
          <a:ln>
            <a:noFill/>
          </a:ln>
        </p:spPr>
      </p:pic>
      <p:sp>
        <p:nvSpPr>
          <p:cNvPr id="480" name="Google Shape;480;p42"/>
          <p:cNvSpPr txBox="1"/>
          <p:nvPr>
            <p:ph type="ctrTitle"/>
          </p:nvPr>
        </p:nvSpPr>
        <p:spPr>
          <a:xfrm flipH="1">
            <a:off x="446175" y="1278075"/>
            <a:ext cx="3971100" cy="190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100"/>
              <a:t>Momentum Investing</a:t>
            </a:r>
            <a:endParaRPr sz="5100"/>
          </a:p>
        </p:txBody>
      </p:sp>
      <p:sp>
        <p:nvSpPr>
          <p:cNvPr id="481" name="Google Shape;481;p42"/>
          <p:cNvSpPr txBox="1"/>
          <p:nvPr>
            <p:ph idx="1" type="subTitle"/>
          </p:nvPr>
        </p:nvSpPr>
        <p:spPr>
          <a:xfrm>
            <a:off x="253425" y="3181575"/>
            <a:ext cx="4803600" cy="74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By: </a:t>
            </a:r>
            <a:endParaRPr/>
          </a:p>
          <a:p>
            <a:pPr indent="0" lvl="0" marL="0" rtl="0" algn="l">
              <a:spcBef>
                <a:spcPts val="0"/>
              </a:spcBef>
              <a:spcAft>
                <a:spcPts val="0"/>
              </a:spcAft>
              <a:buNone/>
            </a:pPr>
            <a:r>
              <a:rPr lang="en"/>
              <a:t>Weijie Cao, Shirley Duan, Haoyang Shang, Zhengwu Zhu</a:t>
            </a:r>
            <a:endParaRPr/>
          </a:p>
        </p:txBody>
      </p:sp>
      <p:pic>
        <p:nvPicPr>
          <p:cNvPr id="482" name="Google Shape;482;p42"/>
          <p:cNvPicPr preferRelativeResize="0"/>
          <p:nvPr/>
        </p:nvPicPr>
        <p:blipFill>
          <a:blip r:embed="rId4">
            <a:alphaModFix/>
          </a:blip>
          <a:stretch>
            <a:fillRect/>
          </a:stretch>
        </p:blipFill>
        <p:spPr>
          <a:xfrm>
            <a:off x="2549938" y="3809912"/>
            <a:ext cx="929126" cy="929126"/>
          </a:xfrm>
          <a:prstGeom prst="rect">
            <a:avLst/>
          </a:prstGeom>
          <a:noFill/>
          <a:ln>
            <a:noFill/>
          </a:ln>
        </p:spPr>
      </p:pic>
      <p:pic>
        <p:nvPicPr>
          <p:cNvPr id="483" name="Google Shape;483;p42"/>
          <p:cNvPicPr preferRelativeResize="0"/>
          <p:nvPr/>
        </p:nvPicPr>
        <p:blipFill>
          <a:blip r:embed="rId5">
            <a:alphaModFix/>
          </a:blip>
          <a:stretch>
            <a:fillRect/>
          </a:stretch>
        </p:blipFill>
        <p:spPr>
          <a:xfrm>
            <a:off x="1452963" y="3901275"/>
            <a:ext cx="746400" cy="746400"/>
          </a:xfrm>
          <a:prstGeom prst="rect">
            <a:avLst/>
          </a:prstGeom>
          <a:noFill/>
          <a:ln>
            <a:noFill/>
          </a:ln>
        </p:spPr>
      </p:pic>
      <p:pic>
        <p:nvPicPr>
          <p:cNvPr id="484" name="Google Shape;484;p42"/>
          <p:cNvPicPr preferRelativeResize="0"/>
          <p:nvPr/>
        </p:nvPicPr>
        <p:blipFill>
          <a:blip r:embed="rId6">
            <a:alphaModFix/>
          </a:blip>
          <a:stretch>
            <a:fillRect/>
          </a:stretch>
        </p:blipFill>
        <p:spPr>
          <a:xfrm>
            <a:off x="510575" y="3868242"/>
            <a:ext cx="680500" cy="812470"/>
          </a:xfrm>
          <a:prstGeom prst="rect">
            <a:avLst/>
          </a:prstGeom>
          <a:noFill/>
          <a:ln>
            <a:noFill/>
          </a:ln>
        </p:spPr>
      </p:pic>
      <p:pic>
        <p:nvPicPr>
          <p:cNvPr id="485" name="Google Shape;485;p42"/>
          <p:cNvPicPr preferRelativeResize="0"/>
          <p:nvPr/>
        </p:nvPicPr>
        <p:blipFill>
          <a:blip r:embed="rId7">
            <a:alphaModFix/>
          </a:blip>
          <a:stretch>
            <a:fillRect/>
          </a:stretch>
        </p:blipFill>
        <p:spPr>
          <a:xfrm>
            <a:off x="3853075" y="3868250"/>
            <a:ext cx="781202" cy="812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 name="Shape 555"/>
        <p:cNvGrpSpPr/>
        <p:nvPr/>
      </p:nvGrpSpPr>
      <p:grpSpPr>
        <a:xfrm>
          <a:off x="0" y="0"/>
          <a:ext cx="0" cy="0"/>
          <a:chOff x="0" y="0"/>
          <a:chExt cx="0" cy="0"/>
        </a:xfrm>
      </p:grpSpPr>
      <p:sp>
        <p:nvSpPr>
          <p:cNvPr id="556" name="Google Shape;556;p51"/>
          <p:cNvSpPr txBox="1"/>
          <p:nvPr>
            <p:ph type="title"/>
          </p:nvPr>
        </p:nvSpPr>
        <p:spPr>
          <a:xfrm>
            <a:off x="2942800" y="3875650"/>
            <a:ext cx="6472200" cy="694200"/>
          </a:xfrm>
          <a:prstGeom prst="rect">
            <a:avLst/>
          </a:prstGeom>
        </p:spPr>
        <p:txBody>
          <a:bodyPr anchorCtr="0" anchor="t" bIns="91425" lIns="114300" spcFirstLastPara="1" rIns="91425" wrap="square" tIns="91425">
            <a:noAutofit/>
          </a:bodyPr>
          <a:lstStyle/>
          <a:p>
            <a:pPr indent="0" lvl="0" marL="0" rtl="0" algn="l">
              <a:spcBef>
                <a:spcPts val="0"/>
              </a:spcBef>
              <a:spcAft>
                <a:spcPts val="0"/>
              </a:spcAft>
              <a:buNone/>
            </a:pPr>
            <a:r>
              <a:rPr lang="en"/>
              <a:t>Model Implementation</a:t>
            </a:r>
            <a:endParaRPr/>
          </a:p>
        </p:txBody>
      </p:sp>
      <p:sp>
        <p:nvSpPr>
          <p:cNvPr id="557" name="Google Shape;557;p51"/>
          <p:cNvSpPr txBox="1"/>
          <p:nvPr>
            <p:ph idx="2" type="title"/>
          </p:nvPr>
        </p:nvSpPr>
        <p:spPr>
          <a:xfrm>
            <a:off x="716250" y="543200"/>
            <a:ext cx="2959500" cy="151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pic>
        <p:nvPicPr>
          <p:cNvPr id="558" name="Google Shape;558;p51"/>
          <p:cNvPicPr preferRelativeResize="0"/>
          <p:nvPr/>
        </p:nvPicPr>
        <p:blipFill rotWithShape="1">
          <a:blip r:embed="rId3">
            <a:alphaModFix/>
          </a:blip>
          <a:srcRect b="23129" l="0" r="0" t="10235"/>
          <a:stretch/>
        </p:blipFill>
        <p:spPr>
          <a:xfrm>
            <a:off x="3207950" y="699550"/>
            <a:ext cx="4652400" cy="3099900"/>
          </a:xfrm>
          <a:prstGeom prst="ellips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2"/>
          <p:cNvSpPr txBox="1"/>
          <p:nvPr>
            <p:ph type="title"/>
          </p:nvPr>
        </p:nvSpPr>
        <p:spPr>
          <a:xfrm>
            <a:off x="1671875" y="2544025"/>
            <a:ext cx="6669600" cy="21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 different strategies each with different lookback window and holding period</a:t>
            </a:r>
            <a:endParaRPr/>
          </a:p>
          <a:p>
            <a:pPr indent="0" lvl="0" marL="0" rtl="0" algn="l">
              <a:spcBef>
                <a:spcPts val="0"/>
              </a:spcBef>
              <a:spcAft>
                <a:spcPts val="0"/>
              </a:spcAft>
              <a:buNone/>
            </a:pPr>
            <a:r>
              <a:t/>
            </a:r>
            <a:endParaRPr/>
          </a:p>
        </p:txBody>
      </p:sp>
      <p:sp>
        <p:nvSpPr>
          <p:cNvPr id="564" name="Google Shape;564;p52"/>
          <p:cNvSpPr txBox="1"/>
          <p:nvPr>
            <p:ph idx="2" type="title"/>
          </p:nvPr>
        </p:nvSpPr>
        <p:spPr>
          <a:xfrm>
            <a:off x="698850" y="888350"/>
            <a:ext cx="8140200" cy="154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Time to put the model into the test!</a:t>
            </a:r>
            <a:endParaRPr sz="3000"/>
          </a:p>
          <a:p>
            <a:pPr indent="0" lvl="0" marL="0" rtl="0" algn="l">
              <a:spcBef>
                <a:spcPts val="0"/>
              </a:spcBef>
              <a:spcAft>
                <a:spcPts val="0"/>
              </a:spcAft>
              <a:buNone/>
            </a:pPr>
            <a:r>
              <a:rPr lang="en" sz="3000"/>
              <a:t>3 Sample periods: 2011-2012, 2014-2015, 2018-2019</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53"/>
          <p:cNvPicPr preferRelativeResize="0"/>
          <p:nvPr/>
        </p:nvPicPr>
        <p:blipFill>
          <a:blip r:embed="rId3">
            <a:alphaModFix/>
          </a:blip>
          <a:stretch>
            <a:fillRect/>
          </a:stretch>
        </p:blipFill>
        <p:spPr>
          <a:xfrm>
            <a:off x="1100900" y="827525"/>
            <a:ext cx="6582551" cy="3925099"/>
          </a:xfrm>
          <a:prstGeom prst="rect">
            <a:avLst/>
          </a:prstGeom>
          <a:noFill/>
          <a:ln>
            <a:noFill/>
          </a:ln>
        </p:spPr>
      </p:pic>
      <p:pic>
        <p:nvPicPr>
          <p:cNvPr id="570" name="Google Shape;570;p53"/>
          <p:cNvPicPr preferRelativeResize="0"/>
          <p:nvPr/>
        </p:nvPicPr>
        <p:blipFill>
          <a:blip r:embed="rId4">
            <a:alphaModFix/>
          </a:blip>
          <a:stretch>
            <a:fillRect/>
          </a:stretch>
        </p:blipFill>
        <p:spPr>
          <a:xfrm>
            <a:off x="1073550" y="56550"/>
            <a:ext cx="6637250" cy="1051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4" name="Shape 574"/>
        <p:cNvGrpSpPr/>
        <p:nvPr/>
      </p:nvGrpSpPr>
      <p:grpSpPr>
        <a:xfrm>
          <a:off x="0" y="0"/>
          <a:ext cx="0" cy="0"/>
          <a:chOff x="0" y="0"/>
          <a:chExt cx="0" cy="0"/>
        </a:xfrm>
      </p:grpSpPr>
      <p:sp>
        <p:nvSpPr>
          <p:cNvPr id="575" name="Google Shape;575;p54"/>
          <p:cNvSpPr txBox="1"/>
          <p:nvPr>
            <p:ph type="title"/>
          </p:nvPr>
        </p:nvSpPr>
        <p:spPr>
          <a:xfrm>
            <a:off x="3628600" y="3875650"/>
            <a:ext cx="6472200" cy="694200"/>
          </a:xfrm>
          <a:prstGeom prst="rect">
            <a:avLst/>
          </a:prstGeom>
        </p:spPr>
        <p:txBody>
          <a:bodyPr anchorCtr="0" anchor="t" bIns="91425" lIns="114300" spcFirstLastPara="1" rIns="91425" wrap="square" tIns="91425">
            <a:noAutofit/>
          </a:bodyPr>
          <a:lstStyle/>
          <a:p>
            <a:pPr indent="0" lvl="0" marL="0" rtl="0" algn="l">
              <a:spcBef>
                <a:spcPts val="0"/>
              </a:spcBef>
              <a:spcAft>
                <a:spcPts val="0"/>
              </a:spcAft>
              <a:buNone/>
            </a:pPr>
            <a:r>
              <a:rPr lang="en"/>
              <a:t>Model Validation</a:t>
            </a:r>
            <a:endParaRPr/>
          </a:p>
        </p:txBody>
      </p:sp>
      <p:sp>
        <p:nvSpPr>
          <p:cNvPr id="576" name="Google Shape;576;p54"/>
          <p:cNvSpPr txBox="1"/>
          <p:nvPr>
            <p:ph idx="2" type="title"/>
          </p:nvPr>
        </p:nvSpPr>
        <p:spPr>
          <a:xfrm>
            <a:off x="716250" y="543200"/>
            <a:ext cx="2959500" cy="151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pic>
        <p:nvPicPr>
          <p:cNvPr id="577" name="Google Shape;577;p54"/>
          <p:cNvPicPr preferRelativeResize="0"/>
          <p:nvPr/>
        </p:nvPicPr>
        <p:blipFill>
          <a:blip r:embed="rId3">
            <a:alphaModFix/>
          </a:blip>
          <a:stretch>
            <a:fillRect/>
          </a:stretch>
        </p:blipFill>
        <p:spPr>
          <a:xfrm>
            <a:off x="3020950" y="543200"/>
            <a:ext cx="5163450" cy="325668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5"/>
          <p:cNvSpPr txBox="1"/>
          <p:nvPr>
            <p:ph type="title"/>
          </p:nvPr>
        </p:nvSpPr>
        <p:spPr>
          <a:xfrm>
            <a:off x="869225" y="405800"/>
            <a:ext cx="7571400" cy="12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Year 2011, SP500 had almost 0% yearly return. 1-Y treasury has 0.18% yield. Our portfolio with 1 Million invested has following returns over 30 trials.</a:t>
            </a:r>
            <a:endParaRPr sz="2500"/>
          </a:p>
        </p:txBody>
      </p:sp>
      <p:pic>
        <p:nvPicPr>
          <p:cNvPr id="583" name="Google Shape;583;p55"/>
          <p:cNvPicPr preferRelativeResize="0"/>
          <p:nvPr/>
        </p:nvPicPr>
        <p:blipFill>
          <a:blip r:embed="rId3">
            <a:alphaModFix/>
          </a:blip>
          <a:stretch>
            <a:fillRect/>
          </a:stretch>
        </p:blipFill>
        <p:spPr>
          <a:xfrm>
            <a:off x="506350" y="1598850"/>
            <a:ext cx="8297124" cy="31142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6"/>
          <p:cNvSpPr txBox="1"/>
          <p:nvPr>
            <p:ph type="title"/>
          </p:nvPr>
        </p:nvSpPr>
        <p:spPr>
          <a:xfrm>
            <a:off x="479550" y="290350"/>
            <a:ext cx="8184900" cy="11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Year 2015, SP500 had -0.73% return. 1-Y treasure had 0.32% yield.</a:t>
            </a:r>
            <a:endParaRPr/>
          </a:p>
        </p:txBody>
      </p:sp>
      <p:pic>
        <p:nvPicPr>
          <p:cNvPr id="589" name="Google Shape;589;p56"/>
          <p:cNvPicPr preferRelativeResize="0"/>
          <p:nvPr/>
        </p:nvPicPr>
        <p:blipFill>
          <a:blip r:embed="rId3">
            <a:alphaModFix/>
          </a:blip>
          <a:stretch>
            <a:fillRect/>
          </a:stretch>
        </p:blipFill>
        <p:spPr>
          <a:xfrm>
            <a:off x="476400" y="1510225"/>
            <a:ext cx="8515200" cy="321634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7"/>
          <p:cNvSpPr txBox="1"/>
          <p:nvPr>
            <p:ph type="title"/>
          </p:nvPr>
        </p:nvSpPr>
        <p:spPr>
          <a:xfrm>
            <a:off x="175000" y="139325"/>
            <a:ext cx="6949500" cy="6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Year 2019, SP500 grew 28.88%, 1-Y treasure had 2.05% yield, due to macro fiscal/monetary policies</a:t>
            </a:r>
            <a:endParaRPr sz="3400"/>
          </a:p>
        </p:txBody>
      </p:sp>
      <p:pic>
        <p:nvPicPr>
          <p:cNvPr id="595" name="Google Shape;595;p57"/>
          <p:cNvPicPr preferRelativeResize="0"/>
          <p:nvPr/>
        </p:nvPicPr>
        <p:blipFill>
          <a:blip r:embed="rId3">
            <a:alphaModFix/>
          </a:blip>
          <a:stretch>
            <a:fillRect/>
          </a:stretch>
        </p:blipFill>
        <p:spPr>
          <a:xfrm>
            <a:off x="497900" y="1794300"/>
            <a:ext cx="8148202" cy="2878375"/>
          </a:xfrm>
          <a:prstGeom prst="rect">
            <a:avLst/>
          </a:prstGeom>
          <a:noFill/>
          <a:ln>
            <a:noFill/>
          </a:ln>
        </p:spPr>
      </p:pic>
      <p:pic>
        <p:nvPicPr>
          <p:cNvPr id="596" name="Google Shape;596;p57"/>
          <p:cNvPicPr preferRelativeResize="0"/>
          <p:nvPr/>
        </p:nvPicPr>
        <p:blipFill>
          <a:blip r:embed="rId4">
            <a:alphaModFix/>
          </a:blip>
          <a:stretch>
            <a:fillRect/>
          </a:stretch>
        </p:blipFill>
        <p:spPr>
          <a:xfrm>
            <a:off x="6915100" y="138075"/>
            <a:ext cx="2270876" cy="1536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8"/>
          <p:cNvSpPr txBox="1"/>
          <p:nvPr>
            <p:ph type="title"/>
          </p:nvPr>
        </p:nvSpPr>
        <p:spPr>
          <a:xfrm>
            <a:off x="1341400" y="4123575"/>
            <a:ext cx="7710900" cy="8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How did 4 billion dollar </a:t>
            </a:r>
            <a:r>
              <a:rPr lang="en" sz="3400"/>
              <a:t>return</a:t>
            </a:r>
            <a:r>
              <a:rPr lang="en" sz="3400"/>
              <a:t> happen?</a:t>
            </a:r>
            <a:endParaRPr sz="3400"/>
          </a:p>
        </p:txBody>
      </p:sp>
      <p:sp>
        <p:nvSpPr>
          <p:cNvPr id="602" name="Google Shape;602;p58"/>
          <p:cNvSpPr txBox="1"/>
          <p:nvPr>
            <p:ph idx="2" type="title"/>
          </p:nvPr>
        </p:nvSpPr>
        <p:spPr>
          <a:xfrm>
            <a:off x="657125" y="355975"/>
            <a:ext cx="7038300" cy="151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In other years, our model beat SP500 return by 1%-15%. Three </a:t>
            </a:r>
            <a:r>
              <a:rPr lang="en" sz="2000"/>
              <a:t>weight</a:t>
            </a:r>
            <a:r>
              <a:rPr lang="en" sz="2000"/>
              <a:t> distributions behave similarly for the 3 time periods, except…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pic>
        <p:nvPicPr>
          <p:cNvPr id="603" name="Google Shape;603;p58"/>
          <p:cNvPicPr preferRelativeResize="0"/>
          <p:nvPr/>
        </p:nvPicPr>
        <p:blipFill>
          <a:blip r:embed="rId3">
            <a:alphaModFix/>
          </a:blip>
          <a:stretch>
            <a:fillRect/>
          </a:stretch>
        </p:blipFill>
        <p:spPr>
          <a:xfrm>
            <a:off x="568538" y="1299050"/>
            <a:ext cx="8006926" cy="2966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9"/>
          <p:cNvSpPr txBox="1"/>
          <p:nvPr>
            <p:ph type="title"/>
          </p:nvPr>
        </p:nvSpPr>
        <p:spPr>
          <a:xfrm>
            <a:off x="1072228" y="3452950"/>
            <a:ext cx="4752000" cy="6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TIE seems a lil </a:t>
            </a:r>
            <a:endParaRPr/>
          </a:p>
          <a:p>
            <a:pPr indent="0" lvl="0" marL="0" rtl="0" algn="l">
              <a:spcBef>
                <a:spcPts val="0"/>
              </a:spcBef>
              <a:spcAft>
                <a:spcPts val="0"/>
              </a:spcAft>
              <a:buNone/>
            </a:pPr>
            <a:r>
              <a:rPr lang="en"/>
              <a:t>fishy…</a:t>
            </a:r>
            <a:endParaRPr/>
          </a:p>
        </p:txBody>
      </p:sp>
      <p:pic>
        <p:nvPicPr>
          <p:cNvPr id="609" name="Google Shape;609;p59"/>
          <p:cNvPicPr preferRelativeResize="0"/>
          <p:nvPr/>
        </p:nvPicPr>
        <p:blipFill>
          <a:blip r:embed="rId3">
            <a:alphaModFix/>
          </a:blip>
          <a:stretch>
            <a:fillRect/>
          </a:stretch>
        </p:blipFill>
        <p:spPr>
          <a:xfrm>
            <a:off x="452450" y="870375"/>
            <a:ext cx="4972499" cy="2536347"/>
          </a:xfrm>
          <a:prstGeom prst="rect">
            <a:avLst/>
          </a:prstGeom>
          <a:noFill/>
          <a:ln>
            <a:noFill/>
          </a:ln>
        </p:spPr>
      </p:pic>
      <p:pic>
        <p:nvPicPr>
          <p:cNvPr id="610" name="Google Shape;610;p59"/>
          <p:cNvPicPr preferRelativeResize="0"/>
          <p:nvPr/>
        </p:nvPicPr>
        <p:blipFill>
          <a:blip r:embed="rId4">
            <a:alphaModFix/>
          </a:blip>
          <a:stretch>
            <a:fillRect/>
          </a:stretch>
        </p:blipFill>
        <p:spPr>
          <a:xfrm>
            <a:off x="5424950" y="838288"/>
            <a:ext cx="3269100" cy="3466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4" name="Shape 614"/>
        <p:cNvGrpSpPr/>
        <p:nvPr/>
      </p:nvGrpSpPr>
      <p:grpSpPr>
        <a:xfrm>
          <a:off x="0" y="0"/>
          <a:ext cx="0" cy="0"/>
          <a:chOff x="0" y="0"/>
          <a:chExt cx="0" cy="0"/>
        </a:xfrm>
      </p:grpSpPr>
      <p:sp>
        <p:nvSpPr>
          <p:cNvPr id="615" name="Google Shape;615;p60"/>
          <p:cNvSpPr txBox="1"/>
          <p:nvPr>
            <p:ph type="title"/>
          </p:nvPr>
        </p:nvSpPr>
        <p:spPr>
          <a:xfrm>
            <a:off x="2843200" y="3869700"/>
            <a:ext cx="6472200" cy="694200"/>
          </a:xfrm>
          <a:prstGeom prst="rect">
            <a:avLst/>
          </a:prstGeom>
        </p:spPr>
        <p:txBody>
          <a:bodyPr anchorCtr="0" anchor="t" bIns="91425" lIns="114300" spcFirstLastPara="1" rIns="91425" wrap="square" tIns="91425">
            <a:noAutofit/>
          </a:bodyPr>
          <a:lstStyle/>
          <a:p>
            <a:pPr indent="0" lvl="0" marL="0" rtl="0" algn="l">
              <a:spcBef>
                <a:spcPts val="0"/>
              </a:spcBef>
              <a:spcAft>
                <a:spcPts val="0"/>
              </a:spcAft>
              <a:buNone/>
            </a:pPr>
            <a:r>
              <a:rPr lang="en"/>
              <a:t>Summary</a:t>
            </a:r>
            <a:r>
              <a:rPr lang="en"/>
              <a:t> &amp; Improvement</a:t>
            </a:r>
            <a:endParaRPr/>
          </a:p>
          <a:p>
            <a:pPr indent="0" lvl="0" marL="0" rtl="0" algn="l">
              <a:spcBef>
                <a:spcPts val="0"/>
              </a:spcBef>
              <a:spcAft>
                <a:spcPts val="0"/>
              </a:spcAft>
              <a:buNone/>
            </a:pPr>
            <a:r>
              <a:t/>
            </a:r>
            <a:endParaRPr/>
          </a:p>
        </p:txBody>
      </p:sp>
      <p:sp>
        <p:nvSpPr>
          <p:cNvPr id="616" name="Google Shape;616;p60"/>
          <p:cNvSpPr txBox="1"/>
          <p:nvPr>
            <p:ph idx="2" type="title"/>
          </p:nvPr>
        </p:nvSpPr>
        <p:spPr>
          <a:xfrm>
            <a:off x="716250" y="543200"/>
            <a:ext cx="2959500" cy="151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pic>
        <p:nvPicPr>
          <p:cNvPr id="617" name="Google Shape;617;p60"/>
          <p:cNvPicPr preferRelativeResize="0"/>
          <p:nvPr/>
        </p:nvPicPr>
        <p:blipFill rotWithShape="1">
          <a:blip r:embed="rId3">
            <a:alphaModFix/>
          </a:blip>
          <a:srcRect b="7299" l="1723" r="1423" t="4439"/>
          <a:stretch/>
        </p:blipFill>
        <p:spPr>
          <a:xfrm>
            <a:off x="3976200" y="919250"/>
            <a:ext cx="3237574" cy="2950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43"/>
          <p:cNvPicPr preferRelativeResize="0"/>
          <p:nvPr/>
        </p:nvPicPr>
        <p:blipFill rotWithShape="1">
          <a:blip r:embed="rId3">
            <a:alphaModFix/>
          </a:blip>
          <a:srcRect b="9453" l="11513" r="5353" t="3899"/>
          <a:stretch/>
        </p:blipFill>
        <p:spPr>
          <a:xfrm>
            <a:off x="2994750" y="1261325"/>
            <a:ext cx="3154500" cy="3288000"/>
          </a:xfrm>
          <a:prstGeom prst="rect">
            <a:avLst/>
          </a:prstGeom>
          <a:noFill/>
          <a:ln>
            <a:noFill/>
          </a:ln>
        </p:spPr>
      </p:pic>
      <p:sp>
        <p:nvSpPr>
          <p:cNvPr id="491" name="Google Shape;491;p43"/>
          <p:cNvSpPr txBox="1"/>
          <p:nvPr>
            <p:ph type="title"/>
          </p:nvPr>
        </p:nvSpPr>
        <p:spPr>
          <a:xfrm>
            <a:off x="2412150" y="539496"/>
            <a:ext cx="43197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a:t>
            </a:r>
            <a:endParaRPr/>
          </a:p>
        </p:txBody>
      </p:sp>
      <p:sp>
        <p:nvSpPr>
          <p:cNvPr id="492" name="Google Shape;492;p43"/>
          <p:cNvSpPr txBox="1"/>
          <p:nvPr>
            <p:ph idx="1" type="subTitle"/>
          </p:nvPr>
        </p:nvSpPr>
        <p:spPr>
          <a:xfrm>
            <a:off x="1097250" y="1435525"/>
            <a:ext cx="1581900" cy="111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About Momentum Investing</a:t>
            </a:r>
            <a:endParaRPr/>
          </a:p>
        </p:txBody>
      </p:sp>
      <p:sp>
        <p:nvSpPr>
          <p:cNvPr id="493" name="Google Shape;493;p43"/>
          <p:cNvSpPr txBox="1"/>
          <p:nvPr>
            <p:ph idx="3" type="subTitle"/>
          </p:nvPr>
        </p:nvSpPr>
        <p:spPr>
          <a:xfrm>
            <a:off x="6708388" y="1552660"/>
            <a:ext cx="1581900" cy="709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Data Collection</a:t>
            </a:r>
            <a:endParaRPr/>
          </a:p>
        </p:txBody>
      </p:sp>
      <p:sp>
        <p:nvSpPr>
          <p:cNvPr id="494" name="Google Shape;494;p43"/>
          <p:cNvSpPr txBox="1"/>
          <p:nvPr>
            <p:ph idx="4" type="subTitle"/>
          </p:nvPr>
        </p:nvSpPr>
        <p:spPr>
          <a:xfrm>
            <a:off x="6297150" y="2185660"/>
            <a:ext cx="2130600" cy="70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495" name="Google Shape;495;p43"/>
          <p:cNvSpPr txBox="1"/>
          <p:nvPr>
            <p:ph idx="5" type="subTitle"/>
          </p:nvPr>
        </p:nvSpPr>
        <p:spPr>
          <a:xfrm>
            <a:off x="1184100" y="2481795"/>
            <a:ext cx="1194900" cy="709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Data Cleaning</a:t>
            </a:r>
            <a:endParaRPr/>
          </a:p>
        </p:txBody>
      </p:sp>
      <p:sp>
        <p:nvSpPr>
          <p:cNvPr id="496" name="Google Shape;496;p43"/>
          <p:cNvSpPr txBox="1"/>
          <p:nvPr>
            <p:ph idx="7" type="subTitle"/>
          </p:nvPr>
        </p:nvSpPr>
        <p:spPr>
          <a:xfrm>
            <a:off x="6765000" y="2474513"/>
            <a:ext cx="1872000" cy="709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Model Implementation</a:t>
            </a:r>
            <a:endParaRPr/>
          </a:p>
        </p:txBody>
      </p:sp>
      <p:sp>
        <p:nvSpPr>
          <p:cNvPr id="497" name="Google Shape;497;p43"/>
          <p:cNvSpPr txBox="1"/>
          <p:nvPr>
            <p:ph idx="9" type="title"/>
          </p:nvPr>
        </p:nvSpPr>
        <p:spPr>
          <a:xfrm>
            <a:off x="631050" y="1435529"/>
            <a:ext cx="466200" cy="47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98" name="Google Shape;498;p43"/>
          <p:cNvSpPr txBox="1"/>
          <p:nvPr>
            <p:ph idx="13" type="title"/>
          </p:nvPr>
        </p:nvSpPr>
        <p:spPr>
          <a:xfrm>
            <a:off x="6348575" y="1460258"/>
            <a:ext cx="465300" cy="47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99" name="Google Shape;499;p43"/>
          <p:cNvSpPr txBox="1"/>
          <p:nvPr>
            <p:ph idx="14" type="title"/>
          </p:nvPr>
        </p:nvSpPr>
        <p:spPr>
          <a:xfrm>
            <a:off x="640050" y="2423876"/>
            <a:ext cx="466200" cy="47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500" name="Google Shape;500;p43"/>
          <p:cNvSpPr txBox="1"/>
          <p:nvPr>
            <p:ph idx="15" type="title"/>
          </p:nvPr>
        </p:nvSpPr>
        <p:spPr>
          <a:xfrm>
            <a:off x="6297150" y="2398220"/>
            <a:ext cx="465300" cy="47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501" name="Google Shape;501;p43"/>
          <p:cNvSpPr txBox="1"/>
          <p:nvPr>
            <p:ph idx="14" type="title"/>
          </p:nvPr>
        </p:nvSpPr>
        <p:spPr>
          <a:xfrm>
            <a:off x="631050" y="3259826"/>
            <a:ext cx="466200" cy="47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502" name="Google Shape;502;p43"/>
          <p:cNvSpPr txBox="1"/>
          <p:nvPr>
            <p:ph idx="5" type="subTitle"/>
          </p:nvPr>
        </p:nvSpPr>
        <p:spPr>
          <a:xfrm>
            <a:off x="1200300" y="3370575"/>
            <a:ext cx="1375800" cy="709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Model Validation</a:t>
            </a:r>
            <a:endParaRPr/>
          </a:p>
        </p:txBody>
      </p:sp>
      <p:sp>
        <p:nvSpPr>
          <p:cNvPr id="503" name="Google Shape;503;p43"/>
          <p:cNvSpPr txBox="1"/>
          <p:nvPr>
            <p:ph idx="15" type="title"/>
          </p:nvPr>
        </p:nvSpPr>
        <p:spPr>
          <a:xfrm>
            <a:off x="6369150" y="3370570"/>
            <a:ext cx="465300" cy="47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504" name="Google Shape;504;p43"/>
          <p:cNvSpPr txBox="1"/>
          <p:nvPr>
            <p:ph idx="7" type="subTitle"/>
          </p:nvPr>
        </p:nvSpPr>
        <p:spPr>
          <a:xfrm>
            <a:off x="6834450" y="3548800"/>
            <a:ext cx="2041500" cy="70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&amp; Improvement</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1"/>
          <p:cNvSpPr txBox="1"/>
          <p:nvPr>
            <p:ph type="title"/>
          </p:nvPr>
        </p:nvSpPr>
        <p:spPr>
          <a:xfrm>
            <a:off x="334653" y="169250"/>
            <a:ext cx="4752000" cy="6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Summary</a:t>
            </a:r>
            <a:endParaRPr/>
          </a:p>
          <a:p>
            <a:pPr indent="0" lvl="0" marL="0" rtl="0" algn="l">
              <a:spcBef>
                <a:spcPts val="0"/>
              </a:spcBef>
              <a:spcAft>
                <a:spcPts val="0"/>
              </a:spcAft>
              <a:buNone/>
            </a:pPr>
            <a:r>
              <a:t/>
            </a:r>
            <a:endParaRPr/>
          </a:p>
        </p:txBody>
      </p:sp>
      <p:sp>
        <p:nvSpPr>
          <p:cNvPr id="623" name="Google Shape;623;p61"/>
          <p:cNvSpPr txBox="1"/>
          <p:nvPr/>
        </p:nvSpPr>
        <p:spPr>
          <a:xfrm>
            <a:off x="443700" y="1175100"/>
            <a:ext cx="1088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Lato"/>
                <a:ea typeface="Lato"/>
                <a:cs typeface="Lato"/>
                <a:sym typeface="Lato"/>
              </a:rPr>
              <a:t>Initial date</a:t>
            </a:r>
            <a:endParaRPr sz="1500">
              <a:latin typeface="Lato"/>
              <a:ea typeface="Lato"/>
              <a:cs typeface="Lato"/>
              <a:sym typeface="Lato"/>
            </a:endParaRPr>
          </a:p>
        </p:txBody>
      </p:sp>
      <p:sp>
        <p:nvSpPr>
          <p:cNvPr id="624" name="Google Shape;624;p61"/>
          <p:cNvSpPr/>
          <p:nvPr/>
        </p:nvSpPr>
        <p:spPr>
          <a:xfrm>
            <a:off x="4749650" y="1258950"/>
            <a:ext cx="806400" cy="247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1"/>
          <p:cNvSpPr txBox="1"/>
          <p:nvPr/>
        </p:nvSpPr>
        <p:spPr>
          <a:xfrm>
            <a:off x="5851650" y="1157275"/>
            <a:ext cx="283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Lato"/>
                <a:ea typeface="Lato"/>
                <a:cs typeface="Lato"/>
                <a:sym typeface="Lato"/>
              </a:rPr>
              <a:t>100 tickers (tracking universe)</a:t>
            </a:r>
            <a:endParaRPr sz="1500">
              <a:latin typeface="Lato"/>
              <a:ea typeface="Lato"/>
              <a:cs typeface="Lato"/>
              <a:sym typeface="Lato"/>
            </a:endParaRPr>
          </a:p>
        </p:txBody>
      </p:sp>
      <p:sp>
        <p:nvSpPr>
          <p:cNvPr id="626" name="Google Shape;626;p61"/>
          <p:cNvSpPr txBox="1"/>
          <p:nvPr/>
        </p:nvSpPr>
        <p:spPr>
          <a:xfrm>
            <a:off x="4749650" y="1030500"/>
            <a:ext cx="94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A86E8"/>
                </a:solidFill>
                <a:latin typeface="Lato"/>
                <a:ea typeface="Lato"/>
                <a:cs typeface="Lato"/>
                <a:sym typeface="Lato"/>
              </a:rPr>
              <a:t>filter</a:t>
            </a:r>
            <a:endParaRPr>
              <a:solidFill>
                <a:srgbClr val="4A86E8"/>
              </a:solidFill>
              <a:latin typeface="Lato"/>
              <a:ea typeface="Lato"/>
              <a:cs typeface="Lato"/>
              <a:sym typeface="Lato"/>
            </a:endParaRPr>
          </a:p>
        </p:txBody>
      </p:sp>
      <p:sp>
        <p:nvSpPr>
          <p:cNvPr id="627" name="Google Shape;627;p61"/>
          <p:cNvSpPr txBox="1"/>
          <p:nvPr/>
        </p:nvSpPr>
        <p:spPr>
          <a:xfrm>
            <a:off x="2585400" y="1182750"/>
            <a:ext cx="1953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Lato"/>
                <a:ea typeface="Lato"/>
                <a:cs typeface="Lato"/>
                <a:sym typeface="Lato"/>
              </a:rPr>
              <a:t>S&amp;P 500 companies</a:t>
            </a:r>
            <a:endParaRPr sz="1500">
              <a:latin typeface="Lato"/>
              <a:ea typeface="Lato"/>
              <a:cs typeface="Lato"/>
              <a:sym typeface="Lato"/>
            </a:endParaRPr>
          </a:p>
        </p:txBody>
      </p:sp>
      <p:sp>
        <p:nvSpPr>
          <p:cNvPr id="628" name="Google Shape;628;p61"/>
          <p:cNvSpPr/>
          <p:nvPr/>
        </p:nvSpPr>
        <p:spPr>
          <a:xfrm>
            <a:off x="1568350" y="1258950"/>
            <a:ext cx="806400" cy="247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1"/>
          <p:cNvSpPr txBox="1"/>
          <p:nvPr/>
        </p:nvSpPr>
        <p:spPr>
          <a:xfrm>
            <a:off x="3522450" y="2301121"/>
            <a:ext cx="1635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Lato"/>
                <a:ea typeface="Lato"/>
                <a:cs typeface="Lato"/>
                <a:sym typeface="Lato"/>
              </a:rPr>
              <a:t>Model</a:t>
            </a:r>
            <a:endParaRPr b="1" sz="2400">
              <a:latin typeface="Lato"/>
              <a:ea typeface="Lato"/>
              <a:cs typeface="Lato"/>
              <a:sym typeface="Lato"/>
            </a:endParaRPr>
          </a:p>
        </p:txBody>
      </p:sp>
      <p:sp>
        <p:nvSpPr>
          <p:cNvPr id="630" name="Google Shape;630;p61"/>
          <p:cNvSpPr txBox="1"/>
          <p:nvPr/>
        </p:nvSpPr>
        <p:spPr>
          <a:xfrm>
            <a:off x="5157450" y="3649600"/>
            <a:ext cx="3722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Lato"/>
                <a:ea typeface="Lato"/>
                <a:cs typeface="Lato"/>
                <a:sym typeface="Lato"/>
              </a:rPr>
              <a:t>5 stocks with highest momentum (weight)</a:t>
            </a:r>
            <a:endParaRPr sz="1500">
              <a:latin typeface="Lato"/>
              <a:ea typeface="Lato"/>
              <a:cs typeface="Lato"/>
              <a:sym typeface="Lato"/>
            </a:endParaRPr>
          </a:p>
        </p:txBody>
      </p:sp>
      <p:sp>
        <p:nvSpPr>
          <p:cNvPr id="631" name="Google Shape;631;p61"/>
          <p:cNvSpPr/>
          <p:nvPr/>
        </p:nvSpPr>
        <p:spPr>
          <a:xfrm rot="-8377514">
            <a:off x="4873083" y="3025632"/>
            <a:ext cx="1152235" cy="344987"/>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1"/>
          <p:cNvSpPr txBox="1"/>
          <p:nvPr/>
        </p:nvSpPr>
        <p:spPr>
          <a:xfrm>
            <a:off x="3451650" y="3904900"/>
            <a:ext cx="163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       </a:t>
            </a:r>
            <a:r>
              <a:rPr lang="en">
                <a:solidFill>
                  <a:srgbClr val="4A86E8"/>
                </a:solidFill>
                <a:latin typeface="Lato"/>
                <a:ea typeface="Lato"/>
                <a:cs typeface="Lato"/>
                <a:sym typeface="Lato"/>
              </a:rPr>
              <a:t>    Hold </a:t>
            </a:r>
            <a:endParaRPr>
              <a:solidFill>
                <a:srgbClr val="4A86E8"/>
              </a:solidFill>
              <a:latin typeface="Lato"/>
              <a:ea typeface="Lato"/>
              <a:cs typeface="Lato"/>
              <a:sym typeface="Lato"/>
            </a:endParaRPr>
          </a:p>
          <a:p>
            <a:pPr indent="0" lvl="0" marL="0" rtl="0" algn="l">
              <a:spcBef>
                <a:spcPts val="0"/>
              </a:spcBef>
              <a:spcAft>
                <a:spcPts val="0"/>
              </a:spcAft>
              <a:buNone/>
            </a:pPr>
            <a:r>
              <a:rPr lang="en">
                <a:solidFill>
                  <a:srgbClr val="4A86E8"/>
                </a:solidFill>
                <a:latin typeface="Lato"/>
                <a:ea typeface="Lato"/>
                <a:cs typeface="Lato"/>
                <a:sym typeface="Lato"/>
              </a:rPr>
              <a:t>(holding period)</a:t>
            </a:r>
            <a:endParaRPr>
              <a:solidFill>
                <a:srgbClr val="4A86E8"/>
              </a:solidFill>
              <a:latin typeface="Lato"/>
              <a:ea typeface="Lato"/>
              <a:cs typeface="Lato"/>
              <a:sym typeface="Lato"/>
            </a:endParaRPr>
          </a:p>
        </p:txBody>
      </p:sp>
      <p:sp>
        <p:nvSpPr>
          <p:cNvPr id="633" name="Google Shape;633;p61"/>
          <p:cNvSpPr txBox="1"/>
          <p:nvPr/>
        </p:nvSpPr>
        <p:spPr>
          <a:xfrm>
            <a:off x="1178525" y="3641800"/>
            <a:ext cx="1912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Lato"/>
                <a:ea typeface="Lato"/>
                <a:cs typeface="Lato"/>
                <a:sym typeface="Lato"/>
              </a:rPr>
              <a:t>Sell those 5 stocks</a:t>
            </a:r>
            <a:endParaRPr sz="1500">
              <a:latin typeface="Lato"/>
              <a:ea typeface="Lato"/>
              <a:cs typeface="Lato"/>
              <a:sym typeface="Lato"/>
            </a:endParaRPr>
          </a:p>
        </p:txBody>
      </p:sp>
      <p:sp>
        <p:nvSpPr>
          <p:cNvPr id="634" name="Google Shape;634;p61"/>
          <p:cNvSpPr/>
          <p:nvPr/>
        </p:nvSpPr>
        <p:spPr>
          <a:xfrm rot="3150163">
            <a:off x="5187949" y="1489263"/>
            <a:ext cx="323299" cy="1210575"/>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1"/>
          <p:cNvSpPr/>
          <p:nvPr/>
        </p:nvSpPr>
        <p:spPr>
          <a:xfrm>
            <a:off x="3522450" y="3725650"/>
            <a:ext cx="1248600" cy="2478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1"/>
          <p:cNvSpPr txBox="1"/>
          <p:nvPr/>
        </p:nvSpPr>
        <p:spPr>
          <a:xfrm>
            <a:off x="3236250" y="2617200"/>
            <a:ext cx="207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(Lookback window)</a:t>
            </a:r>
            <a:endParaRPr>
              <a:latin typeface="Lato"/>
              <a:ea typeface="Lato"/>
              <a:cs typeface="Lato"/>
              <a:sym typeface="Lato"/>
            </a:endParaRPr>
          </a:p>
        </p:txBody>
      </p:sp>
      <p:sp>
        <p:nvSpPr>
          <p:cNvPr id="637" name="Google Shape;637;p61"/>
          <p:cNvSpPr txBox="1"/>
          <p:nvPr/>
        </p:nvSpPr>
        <p:spPr>
          <a:xfrm>
            <a:off x="967825" y="2525850"/>
            <a:ext cx="1868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4A86E8"/>
                </a:solidFill>
                <a:latin typeface="Lato"/>
                <a:ea typeface="Lato"/>
                <a:cs typeface="Lato"/>
                <a:sym typeface="Lato"/>
              </a:rPr>
              <a:t>Rebalance, go back to the model, find 5 new stocks</a:t>
            </a:r>
            <a:endParaRPr sz="1500">
              <a:solidFill>
                <a:srgbClr val="4A86E8"/>
              </a:solidFill>
              <a:latin typeface="Lato"/>
              <a:ea typeface="Lato"/>
              <a:cs typeface="Lato"/>
              <a:sym typeface="Lato"/>
            </a:endParaRPr>
          </a:p>
        </p:txBody>
      </p:sp>
      <p:sp>
        <p:nvSpPr>
          <p:cNvPr id="638" name="Google Shape;638;p61"/>
          <p:cNvSpPr/>
          <p:nvPr/>
        </p:nvSpPr>
        <p:spPr>
          <a:xfrm rot="8102046">
            <a:off x="2229185" y="3097427"/>
            <a:ext cx="1069358" cy="344927"/>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2"/>
          <p:cNvSpPr txBox="1"/>
          <p:nvPr>
            <p:ph type="title"/>
          </p:nvPr>
        </p:nvSpPr>
        <p:spPr>
          <a:xfrm>
            <a:off x="106053" y="169250"/>
            <a:ext cx="4752000" cy="6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644" name="Google Shape;644;p62"/>
          <p:cNvSpPr txBox="1"/>
          <p:nvPr/>
        </p:nvSpPr>
        <p:spPr>
          <a:xfrm>
            <a:off x="681025" y="976175"/>
            <a:ext cx="7564800" cy="36756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0"/>
              </a:spcBef>
              <a:spcAft>
                <a:spcPts val="0"/>
              </a:spcAft>
              <a:buSzPts val="1800"/>
              <a:buFont typeface="Lato"/>
              <a:buAutoNum type="arabicPeriod"/>
            </a:pPr>
            <a:r>
              <a:rPr lang="en" sz="1800">
                <a:latin typeface="Lato"/>
                <a:ea typeface="Lato"/>
                <a:cs typeface="Lato"/>
                <a:sym typeface="Lato"/>
              </a:rPr>
              <a:t>In </a:t>
            </a:r>
            <a:r>
              <a:rPr b="1" lang="en" sz="1800">
                <a:solidFill>
                  <a:srgbClr val="4A86E8"/>
                </a:solidFill>
                <a:latin typeface="Lato"/>
                <a:ea typeface="Lato"/>
                <a:cs typeface="Lato"/>
                <a:sym typeface="Lato"/>
              </a:rPr>
              <a:t>different year</a:t>
            </a:r>
            <a:r>
              <a:rPr lang="en" sz="1800">
                <a:latin typeface="Lato"/>
                <a:ea typeface="Lato"/>
                <a:cs typeface="Lato"/>
                <a:sym typeface="Lato"/>
              </a:rPr>
              <a:t>, performance of the </a:t>
            </a:r>
            <a:r>
              <a:rPr b="1" lang="en" sz="1800">
                <a:solidFill>
                  <a:srgbClr val="4A86E8"/>
                </a:solidFill>
                <a:latin typeface="Lato"/>
                <a:ea typeface="Lato"/>
                <a:cs typeface="Lato"/>
                <a:sym typeface="Lato"/>
              </a:rPr>
              <a:t>same strategy</a:t>
            </a:r>
            <a:r>
              <a:rPr lang="en" sz="1800">
                <a:latin typeface="Lato"/>
                <a:ea typeface="Lato"/>
                <a:cs typeface="Lato"/>
                <a:sym typeface="Lato"/>
              </a:rPr>
              <a:t> can vary.</a:t>
            </a:r>
            <a:endParaRPr b="1" sz="1800">
              <a:solidFill>
                <a:srgbClr val="4A86E8"/>
              </a:solidFill>
              <a:latin typeface="Lato"/>
              <a:ea typeface="Lato"/>
              <a:cs typeface="Lato"/>
              <a:sym typeface="Lato"/>
            </a:endParaRPr>
          </a:p>
          <a:p>
            <a:pPr indent="0" lvl="0" marL="0" rtl="0" algn="l">
              <a:lnSpc>
                <a:spcPct val="90000"/>
              </a:lnSpc>
              <a:spcBef>
                <a:spcPts val="0"/>
              </a:spcBef>
              <a:spcAft>
                <a:spcPts val="0"/>
              </a:spcAft>
              <a:buNone/>
            </a:pPr>
            <a:r>
              <a:t/>
            </a:r>
            <a:endParaRPr sz="1800">
              <a:latin typeface="Lato"/>
              <a:ea typeface="Lato"/>
              <a:cs typeface="Lato"/>
              <a:sym typeface="Lato"/>
            </a:endParaRPr>
          </a:p>
          <a:p>
            <a:pPr indent="-342900" lvl="0" marL="457200" rtl="0" algn="l">
              <a:lnSpc>
                <a:spcPct val="90000"/>
              </a:lnSpc>
              <a:spcBef>
                <a:spcPts val="0"/>
              </a:spcBef>
              <a:spcAft>
                <a:spcPts val="0"/>
              </a:spcAft>
              <a:buSzPts val="1800"/>
              <a:buFont typeface="Lato"/>
              <a:buAutoNum type="arabicPeriod"/>
            </a:pPr>
            <a:r>
              <a:rPr lang="en" sz="1800">
                <a:latin typeface="Lato"/>
                <a:ea typeface="Lato"/>
                <a:cs typeface="Lato"/>
                <a:sym typeface="Lato"/>
              </a:rPr>
              <a:t>In most of the time, </a:t>
            </a:r>
            <a:r>
              <a:rPr b="1" lang="en" sz="1800">
                <a:solidFill>
                  <a:srgbClr val="4A86E8"/>
                </a:solidFill>
                <a:latin typeface="Lato"/>
                <a:ea typeface="Lato"/>
                <a:cs typeface="Lato"/>
                <a:sym typeface="Lato"/>
              </a:rPr>
              <a:t>longer lookback window works better</a:t>
            </a:r>
            <a:r>
              <a:rPr lang="en" sz="1800">
                <a:latin typeface="Lato"/>
                <a:ea typeface="Lato"/>
                <a:cs typeface="Lato"/>
                <a:sym typeface="Lato"/>
              </a:rPr>
              <a:t> than shorter lookback window.</a:t>
            </a:r>
            <a:endParaRPr sz="1800">
              <a:latin typeface="Lato"/>
              <a:ea typeface="Lato"/>
              <a:cs typeface="Lato"/>
              <a:sym typeface="Lato"/>
            </a:endParaRPr>
          </a:p>
          <a:p>
            <a:pPr indent="0" lvl="0" marL="0" rtl="0" algn="l">
              <a:lnSpc>
                <a:spcPct val="90000"/>
              </a:lnSpc>
              <a:spcBef>
                <a:spcPts val="0"/>
              </a:spcBef>
              <a:spcAft>
                <a:spcPts val="0"/>
              </a:spcAft>
              <a:buNone/>
            </a:pPr>
            <a:r>
              <a:t/>
            </a:r>
            <a:endParaRPr sz="1800">
              <a:latin typeface="Lato"/>
              <a:ea typeface="Lato"/>
              <a:cs typeface="Lato"/>
              <a:sym typeface="Lato"/>
            </a:endParaRPr>
          </a:p>
          <a:p>
            <a:pPr indent="-342900" lvl="0" marL="457200" rtl="0" algn="l">
              <a:lnSpc>
                <a:spcPct val="90000"/>
              </a:lnSpc>
              <a:spcBef>
                <a:spcPts val="0"/>
              </a:spcBef>
              <a:spcAft>
                <a:spcPts val="0"/>
              </a:spcAft>
              <a:buSzPts val="1800"/>
              <a:buFont typeface="Lato"/>
              <a:buAutoNum type="arabicPeriod"/>
            </a:pPr>
            <a:r>
              <a:rPr lang="en" sz="1800">
                <a:latin typeface="Lato"/>
                <a:ea typeface="Lato"/>
                <a:cs typeface="Lato"/>
                <a:sym typeface="Lato"/>
              </a:rPr>
              <a:t>Different </a:t>
            </a:r>
            <a:r>
              <a:rPr b="1" lang="en" sz="1800">
                <a:solidFill>
                  <a:srgbClr val="4A86E8"/>
                </a:solidFill>
                <a:latin typeface="Lato"/>
                <a:ea typeface="Lato"/>
                <a:cs typeface="Lato"/>
                <a:sym typeface="Lato"/>
              </a:rPr>
              <a:t>weighting strategies have limited impact</a:t>
            </a:r>
            <a:r>
              <a:rPr lang="en" sz="1800">
                <a:latin typeface="Lato"/>
                <a:ea typeface="Lato"/>
                <a:cs typeface="Lato"/>
                <a:sym typeface="Lato"/>
              </a:rPr>
              <a:t> on portfolio payoff.</a:t>
            </a:r>
            <a:endParaRPr sz="1800">
              <a:latin typeface="Lato"/>
              <a:ea typeface="Lato"/>
              <a:cs typeface="Lato"/>
              <a:sym typeface="Lato"/>
            </a:endParaRPr>
          </a:p>
          <a:p>
            <a:pPr indent="0" lvl="0" marL="0" rtl="0" algn="l">
              <a:lnSpc>
                <a:spcPct val="90000"/>
              </a:lnSpc>
              <a:spcBef>
                <a:spcPts val="0"/>
              </a:spcBef>
              <a:spcAft>
                <a:spcPts val="0"/>
              </a:spcAft>
              <a:buNone/>
            </a:pPr>
            <a:r>
              <a:t/>
            </a:r>
            <a:endParaRPr sz="1800">
              <a:latin typeface="Lato"/>
              <a:ea typeface="Lato"/>
              <a:cs typeface="Lato"/>
              <a:sym typeface="Lato"/>
            </a:endParaRPr>
          </a:p>
          <a:p>
            <a:pPr indent="-342900" lvl="0" marL="457200" rtl="0" algn="l">
              <a:lnSpc>
                <a:spcPct val="90000"/>
              </a:lnSpc>
              <a:spcBef>
                <a:spcPts val="0"/>
              </a:spcBef>
              <a:spcAft>
                <a:spcPts val="0"/>
              </a:spcAft>
              <a:buSzPts val="1800"/>
              <a:buFont typeface="Lato"/>
              <a:buAutoNum type="arabicPeriod"/>
            </a:pPr>
            <a:r>
              <a:rPr lang="en" sz="1800">
                <a:latin typeface="Lato"/>
                <a:ea typeface="Lato"/>
                <a:cs typeface="Lato"/>
                <a:sym typeface="Lato"/>
              </a:rPr>
              <a:t>Strategy with </a:t>
            </a:r>
            <a:r>
              <a:rPr b="1" lang="en" sz="1800">
                <a:solidFill>
                  <a:srgbClr val="4A86E8"/>
                </a:solidFill>
                <a:latin typeface="Lato"/>
                <a:ea typeface="Lato"/>
                <a:cs typeface="Lato"/>
                <a:sym typeface="Lato"/>
              </a:rPr>
              <a:t>12-month</a:t>
            </a:r>
            <a:r>
              <a:rPr lang="en" sz="1800">
                <a:latin typeface="Lato"/>
                <a:ea typeface="Lato"/>
                <a:cs typeface="Lato"/>
                <a:sym typeface="Lato"/>
              </a:rPr>
              <a:t> lookback window and </a:t>
            </a:r>
            <a:r>
              <a:rPr b="1" lang="en" sz="1800">
                <a:solidFill>
                  <a:srgbClr val="4A86E8"/>
                </a:solidFill>
                <a:latin typeface="Lato"/>
                <a:ea typeface="Lato"/>
                <a:cs typeface="Lato"/>
                <a:sym typeface="Lato"/>
              </a:rPr>
              <a:t>1-month</a:t>
            </a:r>
            <a:r>
              <a:rPr lang="en" sz="1800">
                <a:latin typeface="Lato"/>
                <a:ea typeface="Lato"/>
                <a:cs typeface="Lato"/>
                <a:sym typeface="Lato"/>
              </a:rPr>
              <a:t> holding period is the </a:t>
            </a:r>
            <a:r>
              <a:rPr b="1" lang="en" sz="1800">
                <a:solidFill>
                  <a:srgbClr val="4A86E8"/>
                </a:solidFill>
                <a:latin typeface="Lato"/>
                <a:ea typeface="Lato"/>
                <a:cs typeface="Lato"/>
                <a:sym typeface="Lato"/>
              </a:rPr>
              <a:t>most stable</a:t>
            </a:r>
            <a:r>
              <a:rPr lang="en" sz="1800">
                <a:latin typeface="Lato"/>
                <a:ea typeface="Lato"/>
                <a:cs typeface="Lato"/>
                <a:sym typeface="Lato"/>
              </a:rPr>
              <a:t> strategy. </a:t>
            </a:r>
            <a:endParaRPr sz="1800">
              <a:latin typeface="Lato"/>
              <a:ea typeface="Lato"/>
              <a:cs typeface="Lato"/>
              <a:sym typeface="Lato"/>
            </a:endParaRPr>
          </a:p>
          <a:p>
            <a:pPr indent="0" lvl="0" marL="0" rtl="0" algn="l">
              <a:lnSpc>
                <a:spcPct val="90000"/>
              </a:lnSpc>
              <a:spcBef>
                <a:spcPts val="0"/>
              </a:spcBef>
              <a:spcAft>
                <a:spcPts val="0"/>
              </a:spcAft>
              <a:buNone/>
            </a:pPr>
            <a:r>
              <a:t/>
            </a:r>
            <a:endParaRPr sz="1800">
              <a:latin typeface="Lato"/>
              <a:ea typeface="Lato"/>
              <a:cs typeface="Lato"/>
              <a:sym typeface="Lato"/>
            </a:endParaRPr>
          </a:p>
          <a:p>
            <a:pPr indent="-342900" lvl="0" marL="457200" rtl="0" algn="l">
              <a:lnSpc>
                <a:spcPct val="90000"/>
              </a:lnSpc>
              <a:spcBef>
                <a:spcPts val="0"/>
              </a:spcBef>
              <a:spcAft>
                <a:spcPts val="0"/>
              </a:spcAft>
              <a:buSzPts val="1800"/>
              <a:buFont typeface="Lato"/>
              <a:buAutoNum type="arabicPeriod"/>
            </a:pPr>
            <a:r>
              <a:rPr lang="en" sz="1800">
                <a:latin typeface="Lato"/>
                <a:ea typeface="Lato"/>
                <a:cs typeface="Lato"/>
                <a:sym typeface="Lato"/>
              </a:rPr>
              <a:t>When we fix the holding period to 3 months,  the 11-month lookback window always works better than 12-month lookback window. </a:t>
            </a:r>
            <a:r>
              <a:rPr b="1" lang="en" sz="1800">
                <a:solidFill>
                  <a:srgbClr val="4A86E8"/>
                </a:solidFill>
                <a:latin typeface="Lato"/>
                <a:ea typeface="Lato"/>
                <a:cs typeface="Lato"/>
                <a:sym typeface="Lato"/>
              </a:rPr>
              <a:t>(Reversal Effect in the recent month)</a:t>
            </a:r>
            <a:endParaRPr b="1" sz="1800">
              <a:solidFill>
                <a:srgbClr val="4A86E8"/>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p63"/>
          <p:cNvPicPr preferRelativeResize="0"/>
          <p:nvPr/>
        </p:nvPicPr>
        <p:blipFill rotWithShape="1">
          <a:blip r:embed="rId3">
            <a:alphaModFix/>
          </a:blip>
          <a:srcRect b="9134" l="10958" r="7501" t="9524"/>
          <a:stretch/>
        </p:blipFill>
        <p:spPr>
          <a:xfrm>
            <a:off x="6112825" y="1127675"/>
            <a:ext cx="2924376" cy="2917274"/>
          </a:xfrm>
          <a:prstGeom prst="rect">
            <a:avLst/>
          </a:prstGeom>
          <a:noFill/>
          <a:ln>
            <a:noFill/>
          </a:ln>
        </p:spPr>
      </p:pic>
      <p:sp>
        <p:nvSpPr>
          <p:cNvPr id="650" name="Google Shape;650;p63"/>
          <p:cNvSpPr txBox="1"/>
          <p:nvPr>
            <p:ph type="title"/>
          </p:nvPr>
        </p:nvSpPr>
        <p:spPr>
          <a:xfrm>
            <a:off x="716250" y="540618"/>
            <a:ext cx="5351700" cy="6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Improvements</a:t>
            </a:r>
            <a:endParaRPr/>
          </a:p>
          <a:p>
            <a:pPr indent="0" lvl="0" marL="0" rtl="0" algn="l">
              <a:spcBef>
                <a:spcPts val="0"/>
              </a:spcBef>
              <a:spcAft>
                <a:spcPts val="0"/>
              </a:spcAft>
              <a:buNone/>
            </a:pPr>
            <a:r>
              <a:t/>
            </a:r>
            <a:endParaRPr/>
          </a:p>
        </p:txBody>
      </p:sp>
      <p:sp>
        <p:nvSpPr>
          <p:cNvPr id="651" name="Google Shape;651;p63"/>
          <p:cNvSpPr txBox="1"/>
          <p:nvPr>
            <p:ph idx="1" type="subTitle"/>
          </p:nvPr>
        </p:nvSpPr>
        <p:spPr>
          <a:xfrm>
            <a:off x="1387275" y="1280063"/>
            <a:ext cx="1115400" cy="5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Shirley </a:t>
            </a:r>
            <a:endParaRPr/>
          </a:p>
        </p:txBody>
      </p:sp>
      <p:sp>
        <p:nvSpPr>
          <p:cNvPr id="652" name="Google Shape;652;p63"/>
          <p:cNvSpPr txBox="1"/>
          <p:nvPr>
            <p:ph idx="3" type="subTitle"/>
          </p:nvPr>
        </p:nvSpPr>
        <p:spPr>
          <a:xfrm>
            <a:off x="1386319" y="1944231"/>
            <a:ext cx="1116900" cy="5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Weijie</a:t>
            </a:r>
            <a:endParaRPr/>
          </a:p>
        </p:txBody>
      </p:sp>
      <p:sp>
        <p:nvSpPr>
          <p:cNvPr id="653" name="Google Shape;653;p63"/>
          <p:cNvSpPr txBox="1"/>
          <p:nvPr>
            <p:ph idx="4" type="subTitle"/>
          </p:nvPr>
        </p:nvSpPr>
        <p:spPr>
          <a:xfrm>
            <a:off x="2420050" y="1974225"/>
            <a:ext cx="3718200" cy="5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“To enhance the diversity of our portfolio, we can add sector filter next time. ”</a:t>
            </a:r>
            <a:endParaRPr sz="1500"/>
          </a:p>
        </p:txBody>
      </p:sp>
      <p:sp>
        <p:nvSpPr>
          <p:cNvPr id="654" name="Google Shape;654;p63"/>
          <p:cNvSpPr txBox="1"/>
          <p:nvPr>
            <p:ph idx="5" type="subTitle"/>
          </p:nvPr>
        </p:nvSpPr>
        <p:spPr>
          <a:xfrm>
            <a:off x="1310119" y="2760800"/>
            <a:ext cx="1116900" cy="5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Haoyang</a:t>
            </a:r>
            <a:endParaRPr/>
          </a:p>
        </p:txBody>
      </p:sp>
      <p:sp>
        <p:nvSpPr>
          <p:cNvPr id="655" name="Google Shape;655;p63"/>
          <p:cNvSpPr txBox="1"/>
          <p:nvPr>
            <p:ph idx="6" type="subTitle"/>
          </p:nvPr>
        </p:nvSpPr>
        <p:spPr>
          <a:xfrm>
            <a:off x="2420050" y="2608400"/>
            <a:ext cx="3648000" cy="88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 Does hourly momentum have enough potential to be carried into high-frequency trading in milliseconds?”</a:t>
            </a:r>
            <a:endParaRPr sz="1500"/>
          </a:p>
        </p:txBody>
      </p:sp>
      <p:sp>
        <p:nvSpPr>
          <p:cNvPr id="656" name="Google Shape;656;p63"/>
          <p:cNvSpPr/>
          <p:nvPr/>
        </p:nvSpPr>
        <p:spPr>
          <a:xfrm flipH="1">
            <a:off x="8653460" y="4744996"/>
            <a:ext cx="490552" cy="377379"/>
          </a:xfrm>
          <a:custGeom>
            <a:rect b="b" l="l" r="r" t="t"/>
            <a:pathLst>
              <a:path extrusionOk="0" h="56770" w="73795">
                <a:moveTo>
                  <a:pt x="29956" y="0"/>
                </a:moveTo>
                <a:cubicBezTo>
                  <a:pt x="23283" y="0"/>
                  <a:pt x="16241" y="1492"/>
                  <a:pt x="9169" y="5295"/>
                </a:cubicBezTo>
                <a:cubicBezTo>
                  <a:pt x="1" y="10219"/>
                  <a:pt x="1200" y="20947"/>
                  <a:pt x="9063" y="23951"/>
                </a:cubicBezTo>
                <a:cubicBezTo>
                  <a:pt x="21373" y="28652"/>
                  <a:pt x="26265" y="32461"/>
                  <a:pt x="31953" y="40133"/>
                </a:cubicBezTo>
                <a:cubicBezTo>
                  <a:pt x="38861" y="49451"/>
                  <a:pt x="42076" y="56327"/>
                  <a:pt x="52592" y="56762"/>
                </a:cubicBezTo>
                <a:cubicBezTo>
                  <a:pt x="52717" y="56767"/>
                  <a:pt x="52843" y="56770"/>
                  <a:pt x="52969" y="56770"/>
                </a:cubicBezTo>
                <a:cubicBezTo>
                  <a:pt x="61326" y="56770"/>
                  <a:pt x="73795" y="45763"/>
                  <a:pt x="68903" y="28609"/>
                </a:cubicBezTo>
                <a:cubicBezTo>
                  <a:pt x="64467" y="13020"/>
                  <a:pt x="51446" y="3820"/>
                  <a:pt x="41270" y="1379"/>
                </a:cubicBezTo>
                <a:cubicBezTo>
                  <a:pt x="37672" y="515"/>
                  <a:pt x="33878" y="0"/>
                  <a:pt x="299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 name="Google Shape;657;p63"/>
          <p:cNvGrpSpPr/>
          <p:nvPr/>
        </p:nvGrpSpPr>
        <p:grpSpPr>
          <a:xfrm>
            <a:off x="939357" y="1378066"/>
            <a:ext cx="264813" cy="352693"/>
            <a:chOff x="6703732" y="3346936"/>
            <a:chExt cx="264813" cy="352693"/>
          </a:xfrm>
        </p:grpSpPr>
        <p:sp>
          <p:nvSpPr>
            <p:cNvPr id="658" name="Google Shape;658;p63"/>
            <p:cNvSpPr/>
            <p:nvPr/>
          </p:nvSpPr>
          <p:spPr>
            <a:xfrm>
              <a:off x="6797283" y="3468777"/>
              <a:ext cx="10581" cy="15872"/>
            </a:xfrm>
            <a:custGeom>
              <a:rect b="b" l="l" r="r" t="t"/>
              <a:pathLst>
                <a:path extrusionOk="0" h="501" w="334">
                  <a:moveTo>
                    <a:pt x="167" y="0"/>
                  </a:moveTo>
                  <a:cubicBezTo>
                    <a:pt x="84" y="0"/>
                    <a:pt x="0" y="72"/>
                    <a:pt x="0" y="167"/>
                  </a:cubicBezTo>
                  <a:lnTo>
                    <a:pt x="0" y="345"/>
                  </a:lnTo>
                  <a:cubicBezTo>
                    <a:pt x="0" y="429"/>
                    <a:pt x="84" y="500"/>
                    <a:pt x="167" y="500"/>
                  </a:cubicBezTo>
                  <a:cubicBezTo>
                    <a:pt x="262" y="500"/>
                    <a:pt x="334" y="429"/>
                    <a:pt x="334" y="345"/>
                  </a:cubicBezTo>
                  <a:lnTo>
                    <a:pt x="334" y="167"/>
                  </a:lnTo>
                  <a:cubicBezTo>
                    <a:pt x="334" y="72"/>
                    <a:pt x="262"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3"/>
            <p:cNvSpPr/>
            <p:nvPr/>
          </p:nvSpPr>
          <p:spPr>
            <a:xfrm>
              <a:off x="6863272" y="3468777"/>
              <a:ext cx="10613" cy="15872"/>
            </a:xfrm>
            <a:custGeom>
              <a:rect b="b" l="l" r="r" t="t"/>
              <a:pathLst>
                <a:path extrusionOk="0" h="501" w="335">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34" y="72"/>
                    <a:pt x="263"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3"/>
            <p:cNvSpPr/>
            <p:nvPr/>
          </p:nvSpPr>
          <p:spPr>
            <a:xfrm>
              <a:off x="6814231" y="3507712"/>
              <a:ext cx="43433" cy="15777"/>
            </a:xfrm>
            <a:custGeom>
              <a:rect b="b" l="l" r="r" t="t"/>
              <a:pathLst>
                <a:path extrusionOk="0" h="498" w="1371">
                  <a:moveTo>
                    <a:pt x="174" y="0"/>
                  </a:moveTo>
                  <a:cubicBezTo>
                    <a:pt x="132" y="0"/>
                    <a:pt x="90" y="15"/>
                    <a:pt x="60" y="45"/>
                  </a:cubicBezTo>
                  <a:cubicBezTo>
                    <a:pt x="1" y="105"/>
                    <a:pt x="1" y="212"/>
                    <a:pt x="60" y="271"/>
                  </a:cubicBezTo>
                  <a:cubicBezTo>
                    <a:pt x="203" y="402"/>
                    <a:pt x="441" y="497"/>
                    <a:pt x="703" y="497"/>
                  </a:cubicBezTo>
                  <a:cubicBezTo>
                    <a:pt x="953" y="497"/>
                    <a:pt x="1192" y="402"/>
                    <a:pt x="1346" y="271"/>
                  </a:cubicBezTo>
                  <a:cubicBezTo>
                    <a:pt x="1370" y="212"/>
                    <a:pt x="1370" y="105"/>
                    <a:pt x="1311" y="45"/>
                  </a:cubicBezTo>
                  <a:cubicBezTo>
                    <a:pt x="1281" y="15"/>
                    <a:pt x="1242" y="0"/>
                    <a:pt x="1203" y="0"/>
                  </a:cubicBezTo>
                  <a:cubicBezTo>
                    <a:pt x="1165" y="0"/>
                    <a:pt x="1126" y="15"/>
                    <a:pt x="1096" y="45"/>
                  </a:cubicBezTo>
                  <a:cubicBezTo>
                    <a:pt x="1037" y="105"/>
                    <a:pt x="882" y="188"/>
                    <a:pt x="692" y="188"/>
                  </a:cubicBezTo>
                  <a:cubicBezTo>
                    <a:pt x="477" y="188"/>
                    <a:pt x="346" y="105"/>
                    <a:pt x="287" y="45"/>
                  </a:cubicBezTo>
                  <a:cubicBezTo>
                    <a:pt x="257" y="15"/>
                    <a:pt x="215" y="0"/>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3"/>
            <p:cNvSpPr/>
            <p:nvPr/>
          </p:nvSpPr>
          <p:spPr>
            <a:xfrm>
              <a:off x="6902143" y="3489876"/>
              <a:ext cx="32" cy="412"/>
            </a:xfrm>
            <a:custGeom>
              <a:rect b="b" l="l" r="r" t="t"/>
              <a:pathLst>
                <a:path extrusionOk="0" h="13" w="1">
                  <a:moveTo>
                    <a:pt x="0" y="13"/>
                  </a:moveTo>
                  <a:cubicBezTo>
                    <a:pt x="0" y="1"/>
                    <a:pt x="0" y="13"/>
                    <a:pt x="0" y="1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3"/>
            <p:cNvSpPr/>
            <p:nvPr/>
          </p:nvSpPr>
          <p:spPr>
            <a:xfrm>
              <a:off x="6703732" y="3346936"/>
              <a:ext cx="264813" cy="352693"/>
            </a:xfrm>
            <a:custGeom>
              <a:rect b="b" l="l" r="r" t="t"/>
              <a:pathLst>
                <a:path extrusionOk="0" h="11133" w="8359">
                  <a:moveTo>
                    <a:pt x="4120" y="346"/>
                  </a:moveTo>
                  <a:cubicBezTo>
                    <a:pt x="5668" y="346"/>
                    <a:pt x="6918" y="1596"/>
                    <a:pt x="6918" y="3144"/>
                  </a:cubicBezTo>
                  <a:lnTo>
                    <a:pt x="6918" y="8081"/>
                  </a:lnTo>
                  <a:lnTo>
                    <a:pt x="6918" y="8081"/>
                  </a:lnTo>
                  <a:lnTo>
                    <a:pt x="6049" y="7787"/>
                  </a:lnTo>
                  <a:cubicBezTo>
                    <a:pt x="6037" y="7763"/>
                    <a:pt x="6037" y="7739"/>
                    <a:pt x="6013" y="7716"/>
                  </a:cubicBezTo>
                  <a:lnTo>
                    <a:pt x="5608" y="7311"/>
                  </a:lnTo>
                  <a:cubicBezTo>
                    <a:pt x="5537" y="7239"/>
                    <a:pt x="5442" y="7204"/>
                    <a:pt x="5358" y="7204"/>
                  </a:cubicBezTo>
                  <a:lnTo>
                    <a:pt x="5358" y="6608"/>
                  </a:lnTo>
                  <a:cubicBezTo>
                    <a:pt x="5727" y="6406"/>
                    <a:pt x="6037" y="6084"/>
                    <a:pt x="6251" y="5715"/>
                  </a:cubicBezTo>
                  <a:lnTo>
                    <a:pt x="6251" y="7299"/>
                  </a:lnTo>
                  <a:cubicBezTo>
                    <a:pt x="6251" y="7382"/>
                    <a:pt x="6323" y="7466"/>
                    <a:pt x="6406" y="7466"/>
                  </a:cubicBezTo>
                  <a:cubicBezTo>
                    <a:pt x="6501" y="7466"/>
                    <a:pt x="6573" y="7382"/>
                    <a:pt x="6573" y="7299"/>
                  </a:cubicBezTo>
                  <a:lnTo>
                    <a:pt x="6573" y="4144"/>
                  </a:lnTo>
                  <a:cubicBezTo>
                    <a:pt x="6573" y="3882"/>
                    <a:pt x="6394" y="3667"/>
                    <a:pt x="6144" y="3620"/>
                  </a:cubicBezTo>
                  <a:cubicBezTo>
                    <a:pt x="5858" y="3572"/>
                    <a:pt x="5108" y="3370"/>
                    <a:pt x="4418" y="2370"/>
                  </a:cubicBezTo>
                  <a:cubicBezTo>
                    <a:pt x="4358" y="2274"/>
                    <a:pt x="4251" y="2215"/>
                    <a:pt x="4132" y="2215"/>
                  </a:cubicBezTo>
                  <a:cubicBezTo>
                    <a:pt x="4025" y="2215"/>
                    <a:pt x="3918" y="2274"/>
                    <a:pt x="3846" y="2370"/>
                  </a:cubicBezTo>
                  <a:cubicBezTo>
                    <a:pt x="3739" y="2536"/>
                    <a:pt x="3608" y="2679"/>
                    <a:pt x="3477" y="2810"/>
                  </a:cubicBezTo>
                  <a:cubicBezTo>
                    <a:pt x="3418" y="2870"/>
                    <a:pt x="3418" y="2977"/>
                    <a:pt x="3489" y="3036"/>
                  </a:cubicBezTo>
                  <a:cubicBezTo>
                    <a:pt x="3517" y="3065"/>
                    <a:pt x="3557" y="3080"/>
                    <a:pt x="3596" y="3080"/>
                  </a:cubicBezTo>
                  <a:cubicBezTo>
                    <a:pt x="3640" y="3080"/>
                    <a:pt x="3684" y="3062"/>
                    <a:pt x="3715" y="3025"/>
                  </a:cubicBezTo>
                  <a:cubicBezTo>
                    <a:pt x="3858" y="2870"/>
                    <a:pt x="3977" y="2715"/>
                    <a:pt x="4120" y="2536"/>
                  </a:cubicBezTo>
                  <a:lnTo>
                    <a:pt x="4144" y="2536"/>
                  </a:lnTo>
                  <a:cubicBezTo>
                    <a:pt x="4299" y="2739"/>
                    <a:pt x="4537" y="3036"/>
                    <a:pt x="4846" y="3322"/>
                  </a:cubicBezTo>
                  <a:cubicBezTo>
                    <a:pt x="5227" y="3656"/>
                    <a:pt x="5644" y="3858"/>
                    <a:pt x="6085" y="3929"/>
                  </a:cubicBezTo>
                  <a:cubicBezTo>
                    <a:pt x="6168" y="3953"/>
                    <a:pt x="6227" y="4037"/>
                    <a:pt x="6227" y="4120"/>
                  </a:cubicBezTo>
                  <a:lnTo>
                    <a:pt x="6227" y="4501"/>
                  </a:lnTo>
                  <a:cubicBezTo>
                    <a:pt x="6227" y="5656"/>
                    <a:pt x="5287" y="6596"/>
                    <a:pt x="4132" y="6596"/>
                  </a:cubicBezTo>
                  <a:cubicBezTo>
                    <a:pt x="2965" y="6596"/>
                    <a:pt x="2036" y="5656"/>
                    <a:pt x="2036" y="4513"/>
                  </a:cubicBezTo>
                  <a:lnTo>
                    <a:pt x="2036" y="4144"/>
                  </a:lnTo>
                  <a:cubicBezTo>
                    <a:pt x="2036" y="4048"/>
                    <a:pt x="2096" y="3965"/>
                    <a:pt x="2179" y="3953"/>
                  </a:cubicBezTo>
                  <a:cubicBezTo>
                    <a:pt x="2525" y="3894"/>
                    <a:pt x="2846" y="3751"/>
                    <a:pt x="3179" y="3537"/>
                  </a:cubicBezTo>
                  <a:cubicBezTo>
                    <a:pt x="3251" y="3489"/>
                    <a:pt x="3263" y="3382"/>
                    <a:pt x="3227" y="3310"/>
                  </a:cubicBezTo>
                  <a:cubicBezTo>
                    <a:pt x="3196" y="3264"/>
                    <a:pt x="3141" y="3238"/>
                    <a:pt x="3086" y="3238"/>
                  </a:cubicBezTo>
                  <a:cubicBezTo>
                    <a:pt x="3056" y="3238"/>
                    <a:pt x="3026" y="3246"/>
                    <a:pt x="3001" y="3263"/>
                  </a:cubicBezTo>
                  <a:cubicBezTo>
                    <a:pt x="2715" y="3453"/>
                    <a:pt x="2429" y="3572"/>
                    <a:pt x="2132" y="3632"/>
                  </a:cubicBezTo>
                  <a:cubicBezTo>
                    <a:pt x="1894" y="3679"/>
                    <a:pt x="1703" y="3894"/>
                    <a:pt x="1703" y="4156"/>
                  </a:cubicBezTo>
                  <a:lnTo>
                    <a:pt x="1703" y="7311"/>
                  </a:lnTo>
                  <a:cubicBezTo>
                    <a:pt x="1703" y="7406"/>
                    <a:pt x="1774" y="7477"/>
                    <a:pt x="1870" y="7477"/>
                  </a:cubicBezTo>
                  <a:cubicBezTo>
                    <a:pt x="1953" y="7477"/>
                    <a:pt x="2036" y="7406"/>
                    <a:pt x="2036" y="7311"/>
                  </a:cubicBezTo>
                  <a:lnTo>
                    <a:pt x="2036" y="5739"/>
                  </a:lnTo>
                  <a:cubicBezTo>
                    <a:pt x="2239" y="6108"/>
                    <a:pt x="2548" y="6418"/>
                    <a:pt x="2929" y="6632"/>
                  </a:cubicBezTo>
                  <a:lnTo>
                    <a:pt x="2929" y="7227"/>
                  </a:lnTo>
                  <a:cubicBezTo>
                    <a:pt x="2834" y="7227"/>
                    <a:pt x="2751" y="7251"/>
                    <a:pt x="2667" y="7323"/>
                  </a:cubicBezTo>
                  <a:lnTo>
                    <a:pt x="2275" y="7728"/>
                  </a:lnTo>
                  <a:cubicBezTo>
                    <a:pt x="2251" y="7739"/>
                    <a:pt x="2239" y="7775"/>
                    <a:pt x="2227" y="7799"/>
                  </a:cubicBezTo>
                  <a:lnTo>
                    <a:pt x="1322" y="8120"/>
                  </a:lnTo>
                  <a:lnTo>
                    <a:pt x="1322" y="3144"/>
                  </a:lnTo>
                  <a:cubicBezTo>
                    <a:pt x="1322" y="1596"/>
                    <a:pt x="2572" y="346"/>
                    <a:pt x="4120" y="346"/>
                  </a:cubicBezTo>
                  <a:close/>
                  <a:moveTo>
                    <a:pt x="5037" y="6787"/>
                  </a:moveTo>
                  <a:lnTo>
                    <a:pt x="5037" y="7418"/>
                  </a:lnTo>
                  <a:lnTo>
                    <a:pt x="4168" y="8299"/>
                  </a:lnTo>
                  <a:lnTo>
                    <a:pt x="3287" y="7418"/>
                  </a:lnTo>
                  <a:lnTo>
                    <a:pt x="3287" y="6787"/>
                  </a:lnTo>
                  <a:cubicBezTo>
                    <a:pt x="3548" y="6894"/>
                    <a:pt x="3846" y="6954"/>
                    <a:pt x="4168" y="6954"/>
                  </a:cubicBezTo>
                  <a:cubicBezTo>
                    <a:pt x="4477" y="6954"/>
                    <a:pt x="4775" y="6894"/>
                    <a:pt x="5037" y="6787"/>
                  </a:cubicBezTo>
                  <a:close/>
                  <a:moveTo>
                    <a:pt x="2953" y="7549"/>
                  </a:moveTo>
                  <a:lnTo>
                    <a:pt x="3929" y="8513"/>
                  </a:lnTo>
                  <a:lnTo>
                    <a:pt x="3191" y="9132"/>
                  </a:lnTo>
                  <a:lnTo>
                    <a:pt x="3167" y="9132"/>
                  </a:lnTo>
                  <a:lnTo>
                    <a:pt x="2620" y="7882"/>
                  </a:lnTo>
                  <a:lnTo>
                    <a:pt x="2941" y="7549"/>
                  </a:lnTo>
                  <a:close/>
                  <a:moveTo>
                    <a:pt x="5346" y="7561"/>
                  </a:moveTo>
                  <a:lnTo>
                    <a:pt x="5680" y="7894"/>
                  </a:lnTo>
                  <a:lnTo>
                    <a:pt x="5644" y="7966"/>
                  </a:lnTo>
                  <a:cubicBezTo>
                    <a:pt x="5620" y="8061"/>
                    <a:pt x="5644" y="8144"/>
                    <a:pt x="5739" y="8168"/>
                  </a:cubicBezTo>
                  <a:cubicBezTo>
                    <a:pt x="5759" y="8178"/>
                    <a:pt x="5782" y="8183"/>
                    <a:pt x="5804" y="8183"/>
                  </a:cubicBezTo>
                  <a:cubicBezTo>
                    <a:pt x="5860" y="8183"/>
                    <a:pt x="5916" y="8155"/>
                    <a:pt x="5942" y="8120"/>
                  </a:cubicBezTo>
                  <a:lnTo>
                    <a:pt x="6180" y="8192"/>
                  </a:lnTo>
                  <a:lnTo>
                    <a:pt x="6168" y="8359"/>
                  </a:lnTo>
                  <a:cubicBezTo>
                    <a:pt x="6037" y="9347"/>
                    <a:pt x="5180" y="10109"/>
                    <a:pt x="4168" y="10109"/>
                  </a:cubicBezTo>
                  <a:cubicBezTo>
                    <a:pt x="3156" y="10109"/>
                    <a:pt x="2286" y="9347"/>
                    <a:pt x="2155" y="8359"/>
                  </a:cubicBezTo>
                  <a:lnTo>
                    <a:pt x="2120" y="8168"/>
                  </a:lnTo>
                  <a:lnTo>
                    <a:pt x="2346" y="8097"/>
                  </a:lnTo>
                  <a:lnTo>
                    <a:pt x="2870" y="9263"/>
                  </a:lnTo>
                  <a:cubicBezTo>
                    <a:pt x="2917" y="9359"/>
                    <a:pt x="3001" y="9418"/>
                    <a:pt x="3108" y="9454"/>
                  </a:cubicBezTo>
                  <a:cubicBezTo>
                    <a:pt x="3132" y="9454"/>
                    <a:pt x="3156" y="9466"/>
                    <a:pt x="3179" y="9466"/>
                  </a:cubicBezTo>
                  <a:cubicBezTo>
                    <a:pt x="3251" y="9466"/>
                    <a:pt x="3334" y="9442"/>
                    <a:pt x="3394" y="9394"/>
                  </a:cubicBezTo>
                  <a:lnTo>
                    <a:pt x="4144" y="8751"/>
                  </a:lnTo>
                  <a:lnTo>
                    <a:pt x="4906" y="9394"/>
                  </a:lnTo>
                  <a:cubicBezTo>
                    <a:pt x="4965" y="9442"/>
                    <a:pt x="5037" y="9466"/>
                    <a:pt x="5120" y="9466"/>
                  </a:cubicBezTo>
                  <a:cubicBezTo>
                    <a:pt x="5144" y="9466"/>
                    <a:pt x="5156" y="9466"/>
                    <a:pt x="5192" y="9454"/>
                  </a:cubicBezTo>
                  <a:cubicBezTo>
                    <a:pt x="5299" y="9418"/>
                    <a:pt x="5382" y="9359"/>
                    <a:pt x="5430" y="9263"/>
                  </a:cubicBezTo>
                  <a:lnTo>
                    <a:pt x="5680" y="8704"/>
                  </a:lnTo>
                  <a:cubicBezTo>
                    <a:pt x="5715" y="8620"/>
                    <a:pt x="5680" y="8525"/>
                    <a:pt x="5596" y="8501"/>
                  </a:cubicBezTo>
                  <a:cubicBezTo>
                    <a:pt x="5571" y="8492"/>
                    <a:pt x="5547" y="8488"/>
                    <a:pt x="5525" y="8488"/>
                  </a:cubicBezTo>
                  <a:cubicBezTo>
                    <a:pt x="5461" y="8488"/>
                    <a:pt x="5408" y="8523"/>
                    <a:pt x="5382" y="8585"/>
                  </a:cubicBezTo>
                  <a:lnTo>
                    <a:pt x="5132" y="9144"/>
                  </a:lnTo>
                  <a:lnTo>
                    <a:pt x="5096" y="9144"/>
                  </a:lnTo>
                  <a:lnTo>
                    <a:pt x="4370" y="8525"/>
                  </a:lnTo>
                  <a:lnTo>
                    <a:pt x="5334" y="7561"/>
                  </a:lnTo>
                  <a:close/>
                  <a:moveTo>
                    <a:pt x="4168" y="0"/>
                  </a:moveTo>
                  <a:cubicBezTo>
                    <a:pt x="2441" y="0"/>
                    <a:pt x="1036" y="1405"/>
                    <a:pt x="1036" y="3132"/>
                  </a:cubicBezTo>
                  <a:lnTo>
                    <a:pt x="1036" y="8216"/>
                  </a:lnTo>
                  <a:lnTo>
                    <a:pt x="798" y="8311"/>
                  </a:lnTo>
                  <a:cubicBezTo>
                    <a:pt x="322" y="8478"/>
                    <a:pt x="0" y="8930"/>
                    <a:pt x="0" y="9454"/>
                  </a:cubicBezTo>
                  <a:lnTo>
                    <a:pt x="0" y="10978"/>
                  </a:lnTo>
                  <a:cubicBezTo>
                    <a:pt x="0" y="11061"/>
                    <a:pt x="72" y="11133"/>
                    <a:pt x="155" y="11133"/>
                  </a:cubicBezTo>
                  <a:cubicBezTo>
                    <a:pt x="250" y="11133"/>
                    <a:pt x="322" y="11061"/>
                    <a:pt x="322" y="10978"/>
                  </a:cubicBezTo>
                  <a:lnTo>
                    <a:pt x="322" y="9454"/>
                  </a:lnTo>
                  <a:cubicBezTo>
                    <a:pt x="322" y="9347"/>
                    <a:pt x="334" y="9252"/>
                    <a:pt x="381" y="9144"/>
                  </a:cubicBezTo>
                  <a:lnTo>
                    <a:pt x="1203" y="9847"/>
                  </a:lnTo>
                  <a:cubicBezTo>
                    <a:pt x="1322" y="9942"/>
                    <a:pt x="1393" y="10097"/>
                    <a:pt x="1393" y="10240"/>
                  </a:cubicBezTo>
                  <a:lnTo>
                    <a:pt x="1393" y="10978"/>
                  </a:lnTo>
                  <a:cubicBezTo>
                    <a:pt x="1393" y="11061"/>
                    <a:pt x="1465" y="11133"/>
                    <a:pt x="1560" y="11133"/>
                  </a:cubicBezTo>
                  <a:cubicBezTo>
                    <a:pt x="1643" y="11133"/>
                    <a:pt x="1715" y="11061"/>
                    <a:pt x="1715" y="10978"/>
                  </a:cubicBezTo>
                  <a:lnTo>
                    <a:pt x="1715" y="10240"/>
                  </a:lnTo>
                  <a:cubicBezTo>
                    <a:pt x="1715" y="9990"/>
                    <a:pt x="1620" y="9752"/>
                    <a:pt x="1417" y="9585"/>
                  </a:cubicBezTo>
                  <a:lnTo>
                    <a:pt x="560" y="8847"/>
                  </a:lnTo>
                  <a:cubicBezTo>
                    <a:pt x="643" y="8740"/>
                    <a:pt x="786" y="8656"/>
                    <a:pt x="917" y="8609"/>
                  </a:cubicBezTo>
                  <a:lnTo>
                    <a:pt x="1822" y="8275"/>
                  </a:lnTo>
                  <a:lnTo>
                    <a:pt x="1834" y="8382"/>
                  </a:lnTo>
                  <a:cubicBezTo>
                    <a:pt x="1917" y="8954"/>
                    <a:pt x="2191" y="9466"/>
                    <a:pt x="2632" y="9847"/>
                  </a:cubicBezTo>
                  <a:cubicBezTo>
                    <a:pt x="3060" y="10216"/>
                    <a:pt x="3608" y="10418"/>
                    <a:pt x="4180" y="10418"/>
                  </a:cubicBezTo>
                  <a:cubicBezTo>
                    <a:pt x="4739" y="10418"/>
                    <a:pt x="5287" y="10216"/>
                    <a:pt x="5727" y="9847"/>
                  </a:cubicBezTo>
                  <a:cubicBezTo>
                    <a:pt x="6156" y="9466"/>
                    <a:pt x="6430" y="8954"/>
                    <a:pt x="6513" y="8382"/>
                  </a:cubicBezTo>
                  <a:lnTo>
                    <a:pt x="6525" y="8275"/>
                  </a:lnTo>
                  <a:lnTo>
                    <a:pt x="7430" y="8609"/>
                  </a:lnTo>
                  <a:cubicBezTo>
                    <a:pt x="7573" y="8656"/>
                    <a:pt x="7704" y="8740"/>
                    <a:pt x="7787" y="8847"/>
                  </a:cubicBezTo>
                  <a:lnTo>
                    <a:pt x="6930" y="9585"/>
                  </a:lnTo>
                  <a:cubicBezTo>
                    <a:pt x="6739" y="9752"/>
                    <a:pt x="6632" y="9990"/>
                    <a:pt x="6632" y="10240"/>
                  </a:cubicBezTo>
                  <a:lnTo>
                    <a:pt x="6632" y="10978"/>
                  </a:lnTo>
                  <a:cubicBezTo>
                    <a:pt x="6632" y="11061"/>
                    <a:pt x="6704" y="11133"/>
                    <a:pt x="6799" y="11133"/>
                  </a:cubicBezTo>
                  <a:cubicBezTo>
                    <a:pt x="6882" y="11133"/>
                    <a:pt x="6954" y="11061"/>
                    <a:pt x="6954" y="10978"/>
                  </a:cubicBezTo>
                  <a:lnTo>
                    <a:pt x="6954" y="10240"/>
                  </a:lnTo>
                  <a:cubicBezTo>
                    <a:pt x="6954" y="10097"/>
                    <a:pt x="7037" y="9942"/>
                    <a:pt x="7156" y="9847"/>
                  </a:cubicBezTo>
                  <a:lnTo>
                    <a:pt x="7966" y="9144"/>
                  </a:lnTo>
                  <a:cubicBezTo>
                    <a:pt x="8001" y="9252"/>
                    <a:pt x="8025" y="9347"/>
                    <a:pt x="8025" y="9454"/>
                  </a:cubicBezTo>
                  <a:lnTo>
                    <a:pt x="8025" y="10978"/>
                  </a:lnTo>
                  <a:cubicBezTo>
                    <a:pt x="8025" y="11061"/>
                    <a:pt x="8109" y="11133"/>
                    <a:pt x="8192" y="11133"/>
                  </a:cubicBezTo>
                  <a:cubicBezTo>
                    <a:pt x="8287" y="11133"/>
                    <a:pt x="8359" y="11061"/>
                    <a:pt x="8359" y="10978"/>
                  </a:cubicBezTo>
                  <a:lnTo>
                    <a:pt x="8359" y="9454"/>
                  </a:lnTo>
                  <a:cubicBezTo>
                    <a:pt x="8335" y="8930"/>
                    <a:pt x="8001" y="8478"/>
                    <a:pt x="7525" y="8311"/>
                  </a:cubicBezTo>
                  <a:lnTo>
                    <a:pt x="7287" y="8216"/>
                  </a:lnTo>
                  <a:lnTo>
                    <a:pt x="7287" y="3132"/>
                  </a:lnTo>
                  <a:cubicBezTo>
                    <a:pt x="7287" y="1405"/>
                    <a:pt x="5894" y="0"/>
                    <a:pt x="4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63"/>
          <p:cNvGrpSpPr/>
          <p:nvPr/>
        </p:nvGrpSpPr>
        <p:grpSpPr>
          <a:xfrm>
            <a:off x="932561" y="2035940"/>
            <a:ext cx="278404" cy="355260"/>
            <a:chOff x="8047661" y="1501037"/>
            <a:chExt cx="278404" cy="355260"/>
          </a:xfrm>
        </p:grpSpPr>
        <p:sp>
          <p:nvSpPr>
            <p:cNvPr id="664" name="Google Shape;664;p63"/>
            <p:cNvSpPr/>
            <p:nvPr/>
          </p:nvSpPr>
          <p:spPr>
            <a:xfrm>
              <a:off x="8147611" y="1622815"/>
              <a:ext cx="10581" cy="16220"/>
            </a:xfrm>
            <a:custGeom>
              <a:rect b="b" l="l" r="r" t="t"/>
              <a:pathLst>
                <a:path extrusionOk="0" h="512" w="334">
                  <a:moveTo>
                    <a:pt x="167" y="0"/>
                  </a:moveTo>
                  <a:cubicBezTo>
                    <a:pt x="84" y="0"/>
                    <a:pt x="1" y="71"/>
                    <a:pt x="1" y="167"/>
                  </a:cubicBezTo>
                  <a:lnTo>
                    <a:pt x="1" y="345"/>
                  </a:lnTo>
                  <a:cubicBezTo>
                    <a:pt x="1" y="429"/>
                    <a:pt x="84" y="512"/>
                    <a:pt x="167" y="512"/>
                  </a:cubicBezTo>
                  <a:cubicBezTo>
                    <a:pt x="251" y="512"/>
                    <a:pt x="334" y="429"/>
                    <a:pt x="334" y="345"/>
                  </a:cubicBezTo>
                  <a:lnTo>
                    <a:pt x="334" y="167"/>
                  </a:lnTo>
                  <a:cubicBezTo>
                    <a:pt x="334" y="71"/>
                    <a:pt x="262"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3"/>
            <p:cNvSpPr/>
            <p:nvPr/>
          </p:nvSpPr>
          <p:spPr>
            <a:xfrm>
              <a:off x="8214741" y="1622815"/>
              <a:ext cx="10233" cy="16220"/>
            </a:xfrm>
            <a:custGeom>
              <a:rect b="b" l="l" r="r" t="t"/>
              <a:pathLst>
                <a:path extrusionOk="0" h="512" w="323">
                  <a:moveTo>
                    <a:pt x="168" y="0"/>
                  </a:moveTo>
                  <a:cubicBezTo>
                    <a:pt x="72" y="0"/>
                    <a:pt x="1" y="71"/>
                    <a:pt x="1" y="167"/>
                  </a:cubicBezTo>
                  <a:lnTo>
                    <a:pt x="1" y="345"/>
                  </a:lnTo>
                  <a:cubicBezTo>
                    <a:pt x="1" y="429"/>
                    <a:pt x="72" y="512"/>
                    <a:pt x="168" y="512"/>
                  </a:cubicBezTo>
                  <a:cubicBezTo>
                    <a:pt x="251" y="512"/>
                    <a:pt x="322" y="429"/>
                    <a:pt x="322" y="345"/>
                  </a:cubicBezTo>
                  <a:lnTo>
                    <a:pt x="322" y="167"/>
                  </a:lnTo>
                  <a:cubicBezTo>
                    <a:pt x="322" y="71"/>
                    <a:pt x="251"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3"/>
            <p:cNvSpPr/>
            <p:nvPr/>
          </p:nvSpPr>
          <p:spPr>
            <a:xfrm>
              <a:off x="8163451" y="1661370"/>
              <a:ext cx="45302" cy="16157"/>
            </a:xfrm>
            <a:custGeom>
              <a:rect b="b" l="l" r="r" t="t"/>
              <a:pathLst>
                <a:path extrusionOk="0" h="510" w="1430">
                  <a:moveTo>
                    <a:pt x="184" y="0"/>
                  </a:moveTo>
                  <a:cubicBezTo>
                    <a:pt x="141" y="0"/>
                    <a:pt x="96" y="15"/>
                    <a:pt x="60" y="45"/>
                  </a:cubicBezTo>
                  <a:cubicBezTo>
                    <a:pt x="1" y="105"/>
                    <a:pt x="1" y="212"/>
                    <a:pt x="60" y="283"/>
                  </a:cubicBezTo>
                  <a:cubicBezTo>
                    <a:pt x="203" y="426"/>
                    <a:pt x="441" y="509"/>
                    <a:pt x="691" y="509"/>
                  </a:cubicBezTo>
                  <a:cubicBezTo>
                    <a:pt x="965" y="509"/>
                    <a:pt x="1203" y="426"/>
                    <a:pt x="1334" y="283"/>
                  </a:cubicBezTo>
                  <a:cubicBezTo>
                    <a:pt x="1429" y="224"/>
                    <a:pt x="1429" y="128"/>
                    <a:pt x="1370" y="45"/>
                  </a:cubicBezTo>
                  <a:cubicBezTo>
                    <a:pt x="1340" y="15"/>
                    <a:pt x="1298" y="0"/>
                    <a:pt x="1255" y="0"/>
                  </a:cubicBezTo>
                  <a:cubicBezTo>
                    <a:pt x="1212" y="0"/>
                    <a:pt x="1167" y="15"/>
                    <a:pt x="1132" y="45"/>
                  </a:cubicBezTo>
                  <a:cubicBezTo>
                    <a:pt x="1072" y="105"/>
                    <a:pt x="917" y="188"/>
                    <a:pt x="715" y="188"/>
                  </a:cubicBezTo>
                  <a:cubicBezTo>
                    <a:pt x="501" y="188"/>
                    <a:pt x="358" y="105"/>
                    <a:pt x="298" y="45"/>
                  </a:cubicBezTo>
                  <a:cubicBezTo>
                    <a:pt x="269" y="15"/>
                    <a:pt x="227" y="0"/>
                    <a:pt x="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3"/>
            <p:cNvSpPr/>
            <p:nvPr/>
          </p:nvSpPr>
          <p:spPr>
            <a:xfrm>
              <a:off x="8047661" y="1501037"/>
              <a:ext cx="278404" cy="355260"/>
            </a:xfrm>
            <a:custGeom>
              <a:rect b="b" l="l" r="r" t="t"/>
              <a:pathLst>
                <a:path extrusionOk="0" h="11214" w="8788">
                  <a:moveTo>
                    <a:pt x="5358" y="344"/>
                  </a:moveTo>
                  <a:lnTo>
                    <a:pt x="5823" y="808"/>
                  </a:lnTo>
                  <a:cubicBezTo>
                    <a:pt x="5858" y="844"/>
                    <a:pt x="5894" y="856"/>
                    <a:pt x="5942" y="856"/>
                  </a:cubicBezTo>
                  <a:lnTo>
                    <a:pt x="6751" y="856"/>
                  </a:lnTo>
                  <a:lnTo>
                    <a:pt x="6477" y="1510"/>
                  </a:lnTo>
                  <a:cubicBezTo>
                    <a:pt x="6465" y="1558"/>
                    <a:pt x="6465" y="1618"/>
                    <a:pt x="6489" y="1653"/>
                  </a:cubicBezTo>
                  <a:cubicBezTo>
                    <a:pt x="6525" y="1701"/>
                    <a:pt x="6573" y="1737"/>
                    <a:pt x="6632" y="1737"/>
                  </a:cubicBezTo>
                  <a:lnTo>
                    <a:pt x="7287" y="1737"/>
                  </a:lnTo>
                  <a:lnTo>
                    <a:pt x="7001" y="2570"/>
                  </a:lnTo>
                  <a:cubicBezTo>
                    <a:pt x="6989" y="2630"/>
                    <a:pt x="7001" y="2689"/>
                    <a:pt x="7049" y="2725"/>
                  </a:cubicBezTo>
                  <a:lnTo>
                    <a:pt x="7311" y="2999"/>
                  </a:lnTo>
                  <a:lnTo>
                    <a:pt x="7025" y="3677"/>
                  </a:lnTo>
                  <a:cubicBezTo>
                    <a:pt x="6989" y="3665"/>
                    <a:pt x="6942" y="3665"/>
                    <a:pt x="6882" y="3665"/>
                  </a:cubicBezTo>
                  <a:lnTo>
                    <a:pt x="6608" y="3665"/>
                  </a:lnTo>
                  <a:cubicBezTo>
                    <a:pt x="6513" y="3665"/>
                    <a:pt x="6418" y="3582"/>
                    <a:pt x="6418" y="3475"/>
                  </a:cubicBezTo>
                  <a:lnTo>
                    <a:pt x="6418" y="3118"/>
                  </a:lnTo>
                  <a:cubicBezTo>
                    <a:pt x="6418" y="3058"/>
                    <a:pt x="6394" y="3011"/>
                    <a:pt x="6346" y="2987"/>
                  </a:cubicBezTo>
                  <a:lnTo>
                    <a:pt x="5287" y="2284"/>
                  </a:lnTo>
                  <a:cubicBezTo>
                    <a:pt x="5261" y="2265"/>
                    <a:pt x="5227" y="2256"/>
                    <a:pt x="5194" y="2256"/>
                  </a:cubicBezTo>
                  <a:cubicBezTo>
                    <a:pt x="5168" y="2256"/>
                    <a:pt x="5141" y="2262"/>
                    <a:pt x="5120" y="2272"/>
                  </a:cubicBezTo>
                  <a:cubicBezTo>
                    <a:pt x="5061" y="2296"/>
                    <a:pt x="5037" y="2356"/>
                    <a:pt x="5037" y="2415"/>
                  </a:cubicBezTo>
                  <a:lnTo>
                    <a:pt x="5037" y="2832"/>
                  </a:lnTo>
                  <a:lnTo>
                    <a:pt x="4049" y="2272"/>
                  </a:lnTo>
                  <a:cubicBezTo>
                    <a:pt x="4022" y="2255"/>
                    <a:pt x="3994" y="2247"/>
                    <a:pt x="3967" y="2247"/>
                  </a:cubicBezTo>
                  <a:cubicBezTo>
                    <a:pt x="3919" y="2247"/>
                    <a:pt x="3872" y="2270"/>
                    <a:pt x="3834" y="2308"/>
                  </a:cubicBezTo>
                  <a:lnTo>
                    <a:pt x="3560" y="2725"/>
                  </a:lnTo>
                  <a:lnTo>
                    <a:pt x="3156" y="2534"/>
                  </a:lnTo>
                  <a:cubicBezTo>
                    <a:pt x="3132" y="2521"/>
                    <a:pt x="3108" y="2515"/>
                    <a:pt x="3084" y="2515"/>
                  </a:cubicBezTo>
                  <a:cubicBezTo>
                    <a:pt x="3024" y="2515"/>
                    <a:pt x="2967" y="2554"/>
                    <a:pt x="2941" y="2606"/>
                  </a:cubicBezTo>
                  <a:cubicBezTo>
                    <a:pt x="2894" y="2701"/>
                    <a:pt x="2941" y="2784"/>
                    <a:pt x="3013" y="2832"/>
                  </a:cubicBezTo>
                  <a:lnTo>
                    <a:pt x="3537" y="3082"/>
                  </a:lnTo>
                  <a:cubicBezTo>
                    <a:pt x="3561" y="3094"/>
                    <a:pt x="3587" y="3101"/>
                    <a:pt x="3613" y="3101"/>
                  </a:cubicBezTo>
                  <a:cubicBezTo>
                    <a:pt x="3661" y="3101"/>
                    <a:pt x="3708" y="3077"/>
                    <a:pt x="3739" y="3022"/>
                  </a:cubicBezTo>
                  <a:lnTo>
                    <a:pt x="4013" y="2630"/>
                  </a:lnTo>
                  <a:lnTo>
                    <a:pt x="5108" y="3249"/>
                  </a:lnTo>
                  <a:cubicBezTo>
                    <a:pt x="5132" y="3267"/>
                    <a:pt x="5162" y="3275"/>
                    <a:pt x="5192" y="3275"/>
                  </a:cubicBezTo>
                  <a:cubicBezTo>
                    <a:pt x="5221" y="3275"/>
                    <a:pt x="5251" y="3267"/>
                    <a:pt x="5275" y="3249"/>
                  </a:cubicBezTo>
                  <a:cubicBezTo>
                    <a:pt x="5322" y="3225"/>
                    <a:pt x="5346" y="3165"/>
                    <a:pt x="5346" y="3106"/>
                  </a:cubicBezTo>
                  <a:lnTo>
                    <a:pt x="5346" y="2701"/>
                  </a:lnTo>
                  <a:lnTo>
                    <a:pt x="6073" y="3177"/>
                  </a:lnTo>
                  <a:lnTo>
                    <a:pt x="6073" y="3439"/>
                  </a:lnTo>
                  <a:cubicBezTo>
                    <a:pt x="6073" y="3725"/>
                    <a:pt x="6311" y="3963"/>
                    <a:pt x="6596" y="3963"/>
                  </a:cubicBezTo>
                  <a:lnTo>
                    <a:pt x="6870" y="3963"/>
                  </a:lnTo>
                  <a:cubicBezTo>
                    <a:pt x="6942" y="3963"/>
                    <a:pt x="7013" y="3999"/>
                    <a:pt x="7073" y="4058"/>
                  </a:cubicBezTo>
                  <a:cubicBezTo>
                    <a:pt x="7132" y="4118"/>
                    <a:pt x="7144" y="4189"/>
                    <a:pt x="7144" y="4261"/>
                  </a:cubicBezTo>
                  <a:cubicBezTo>
                    <a:pt x="7132" y="4392"/>
                    <a:pt x="7001" y="4511"/>
                    <a:pt x="6846" y="4511"/>
                  </a:cubicBezTo>
                  <a:lnTo>
                    <a:pt x="6775" y="4511"/>
                  </a:lnTo>
                  <a:lnTo>
                    <a:pt x="6775" y="4499"/>
                  </a:lnTo>
                  <a:cubicBezTo>
                    <a:pt x="6775" y="4416"/>
                    <a:pt x="6704" y="4332"/>
                    <a:pt x="6608" y="4332"/>
                  </a:cubicBezTo>
                  <a:cubicBezTo>
                    <a:pt x="6525" y="4332"/>
                    <a:pt x="6454" y="4416"/>
                    <a:pt x="6454" y="4499"/>
                  </a:cubicBezTo>
                  <a:cubicBezTo>
                    <a:pt x="6454" y="5666"/>
                    <a:pt x="5501" y="6618"/>
                    <a:pt x="4334" y="6618"/>
                  </a:cubicBezTo>
                  <a:cubicBezTo>
                    <a:pt x="4320" y="6618"/>
                    <a:pt x="4306" y="6619"/>
                    <a:pt x="4292" y="6619"/>
                  </a:cubicBezTo>
                  <a:cubicBezTo>
                    <a:pt x="3180" y="6619"/>
                    <a:pt x="2263" y="5687"/>
                    <a:pt x="2263" y="4535"/>
                  </a:cubicBezTo>
                  <a:cubicBezTo>
                    <a:pt x="2263" y="4439"/>
                    <a:pt x="2191" y="4368"/>
                    <a:pt x="2108" y="4368"/>
                  </a:cubicBezTo>
                  <a:cubicBezTo>
                    <a:pt x="2013" y="4368"/>
                    <a:pt x="1941" y="4439"/>
                    <a:pt x="1941" y="4535"/>
                  </a:cubicBezTo>
                  <a:lnTo>
                    <a:pt x="1941" y="4546"/>
                  </a:lnTo>
                  <a:lnTo>
                    <a:pt x="1834" y="4546"/>
                  </a:lnTo>
                  <a:cubicBezTo>
                    <a:pt x="1763" y="4546"/>
                    <a:pt x="1691" y="4511"/>
                    <a:pt x="1632" y="4451"/>
                  </a:cubicBezTo>
                  <a:cubicBezTo>
                    <a:pt x="1572" y="4392"/>
                    <a:pt x="1548" y="4320"/>
                    <a:pt x="1548" y="4249"/>
                  </a:cubicBezTo>
                  <a:cubicBezTo>
                    <a:pt x="1572" y="4118"/>
                    <a:pt x="1703" y="3999"/>
                    <a:pt x="1846" y="3999"/>
                  </a:cubicBezTo>
                  <a:lnTo>
                    <a:pt x="2084" y="3999"/>
                  </a:lnTo>
                  <a:cubicBezTo>
                    <a:pt x="2370" y="3999"/>
                    <a:pt x="2608" y="3761"/>
                    <a:pt x="2608" y="3475"/>
                  </a:cubicBezTo>
                  <a:lnTo>
                    <a:pt x="2608" y="2415"/>
                  </a:lnTo>
                  <a:cubicBezTo>
                    <a:pt x="2608" y="2332"/>
                    <a:pt x="2536" y="2249"/>
                    <a:pt x="2441" y="2249"/>
                  </a:cubicBezTo>
                  <a:cubicBezTo>
                    <a:pt x="2358" y="2249"/>
                    <a:pt x="2286" y="2332"/>
                    <a:pt x="2286" y="2415"/>
                  </a:cubicBezTo>
                  <a:lnTo>
                    <a:pt x="2286" y="3475"/>
                  </a:lnTo>
                  <a:cubicBezTo>
                    <a:pt x="2286" y="3582"/>
                    <a:pt x="2191" y="3665"/>
                    <a:pt x="2084" y="3665"/>
                  </a:cubicBezTo>
                  <a:lnTo>
                    <a:pt x="1846" y="3665"/>
                  </a:lnTo>
                  <a:cubicBezTo>
                    <a:pt x="1786" y="3665"/>
                    <a:pt x="1727" y="3677"/>
                    <a:pt x="1691" y="3701"/>
                  </a:cubicBezTo>
                  <a:lnTo>
                    <a:pt x="1405" y="2999"/>
                  </a:lnTo>
                  <a:lnTo>
                    <a:pt x="1667" y="2725"/>
                  </a:lnTo>
                  <a:cubicBezTo>
                    <a:pt x="1715" y="2689"/>
                    <a:pt x="1727" y="2630"/>
                    <a:pt x="1715" y="2570"/>
                  </a:cubicBezTo>
                  <a:lnTo>
                    <a:pt x="1429" y="1737"/>
                  </a:lnTo>
                  <a:lnTo>
                    <a:pt x="1905" y="1737"/>
                  </a:lnTo>
                  <a:cubicBezTo>
                    <a:pt x="2001" y="1737"/>
                    <a:pt x="2072" y="1653"/>
                    <a:pt x="2072" y="1570"/>
                  </a:cubicBezTo>
                  <a:lnTo>
                    <a:pt x="2072" y="856"/>
                  </a:lnTo>
                  <a:lnTo>
                    <a:pt x="2786" y="856"/>
                  </a:lnTo>
                  <a:cubicBezTo>
                    <a:pt x="2822" y="856"/>
                    <a:pt x="2858" y="832"/>
                    <a:pt x="2894" y="820"/>
                  </a:cubicBezTo>
                  <a:lnTo>
                    <a:pt x="3537" y="344"/>
                  </a:lnTo>
                  <a:lnTo>
                    <a:pt x="4156" y="510"/>
                  </a:lnTo>
                  <a:lnTo>
                    <a:pt x="4215" y="510"/>
                  </a:lnTo>
                  <a:lnTo>
                    <a:pt x="5358" y="344"/>
                  </a:lnTo>
                  <a:close/>
                  <a:moveTo>
                    <a:pt x="2882" y="7225"/>
                  </a:moveTo>
                  <a:lnTo>
                    <a:pt x="4096" y="7892"/>
                  </a:lnTo>
                  <a:lnTo>
                    <a:pt x="3203" y="8654"/>
                  </a:lnTo>
                  <a:lnTo>
                    <a:pt x="3191" y="8654"/>
                  </a:lnTo>
                  <a:lnTo>
                    <a:pt x="2644" y="7690"/>
                  </a:lnTo>
                  <a:lnTo>
                    <a:pt x="2858" y="7225"/>
                  </a:lnTo>
                  <a:close/>
                  <a:moveTo>
                    <a:pt x="5442" y="6737"/>
                  </a:moveTo>
                  <a:lnTo>
                    <a:pt x="5442" y="7094"/>
                  </a:lnTo>
                  <a:lnTo>
                    <a:pt x="5239" y="7190"/>
                  </a:lnTo>
                  <a:cubicBezTo>
                    <a:pt x="5168" y="7237"/>
                    <a:pt x="5144" y="7344"/>
                    <a:pt x="5180" y="7416"/>
                  </a:cubicBezTo>
                  <a:cubicBezTo>
                    <a:pt x="5212" y="7465"/>
                    <a:pt x="5273" y="7497"/>
                    <a:pt x="5331" y="7497"/>
                  </a:cubicBezTo>
                  <a:cubicBezTo>
                    <a:pt x="5357" y="7497"/>
                    <a:pt x="5383" y="7490"/>
                    <a:pt x="5406" y="7475"/>
                  </a:cubicBezTo>
                  <a:lnTo>
                    <a:pt x="5882" y="7213"/>
                  </a:lnTo>
                  <a:lnTo>
                    <a:pt x="5894" y="7213"/>
                  </a:lnTo>
                  <a:lnTo>
                    <a:pt x="6120" y="7666"/>
                  </a:lnTo>
                  <a:lnTo>
                    <a:pt x="5573" y="8654"/>
                  </a:lnTo>
                  <a:lnTo>
                    <a:pt x="5561" y="8654"/>
                  </a:lnTo>
                  <a:lnTo>
                    <a:pt x="4668" y="7892"/>
                  </a:lnTo>
                  <a:lnTo>
                    <a:pt x="4811" y="7821"/>
                  </a:lnTo>
                  <a:cubicBezTo>
                    <a:pt x="4882" y="7773"/>
                    <a:pt x="4918" y="7666"/>
                    <a:pt x="4870" y="7594"/>
                  </a:cubicBezTo>
                  <a:cubicBezTo>
                    <a:pt x="4837" y="7545"/>
                    <a:pt x="4782" y="7513"/>
                    <a:pt x="4724" y="7513"/>
                  </a:cubicBezTo>
                  <a:cubicBezTo>
                    <a:pt x="4697" y="7513"/>
                    <a:pt x="4670" y="7520"/>
                    <a:pt x="4644" y="7535"/>
                  </a:cubicBezTo>
                  <a:lnTo>
                    <a:pt x="4382" y="7690"/>
                  </a:lnTo>
                  <a:lnTo>
                    <a:pt x="3310" y="7094"/>
                  </a:lnTo>
                  <a:lnTo>
                    <a:pt x="3310" y="6737"/>
                  </a:lnTo>
                  <a:cubicBezTo>
                    <a:pt x="3632" y="6892"/>
                    <a:pt x="3989" y="6975"/>
                    <a:pt x="4382" y="6975"/>
                  </a:cubicBezTo>
                  <a:cubicBezTo>
                    <a:pt x="4763" y="6975"/>
                    <a:pt x="5120" y="6880"/>
                    <a:pt x="5442" y="6737"/>
                  </a:cubicBezTo>
                  <a:close/>
                  <a:moveTo>
                    <a:pt x="4382" y="8071"/>
                  </a:moveTo>
                  <a:lnTo>
                    <a:pt x="4572" y="8237"/>
                  </a:lnTo>
                  <a:lnTo>
                    <a:pt x="4560" y="9630"/>
                  </a:lnTo>
                  <a:lnTo>
                    <a:pt x="4203" y="9630"/>
                  </a:lnTo>
                  <a:cubicBezTo>
                    <a:pt x="4203" y="9630"/>
                    <a:pt x="4191" y="9630"/>
                    <a:pt x="4191" y="9619"/>
                  </a:cubicBezTo>
                  <a:lnTo>
                    <a:pt x="4191" y="8237"/>
                  </a:lnTo>
                  <a:lnTo>
                    <a:pt x="4382" y="8071"/>
                  </a:lnTo>
                  <a:close/>
                  <a:moveTo>
                    <a:pt x="453" y="8726"/>
                  </a:moveTo>
                  <a:lnTo>
                    <a:pt x="1393" y="9535"/>
                  </a:lnTo>
                  <a:cubicBezTo>
                    <a:pt x="1512" y="9630"/>
                    <a:pt x="1584" y="9785"/>
                    <a:pt x="1584" y="9928"/>
                  </a:cubicBezTo>
                  <a:lnTo>
                    <a:pt x="1584" y="10107"/>
                  </a:lnTo>
                  <a:lnTo>
                    <a:pt x="334" y="9833"/>
                  </a:lnTo>
                  <a:lnTo>
                    <a:pt x="334" y="9178"/>
                  </a:lnTo>
                  <a:cubicBezTo>
                    <a:pt x="334" y="9011"/>
                    <a:pt x="369" y="8857"/>
                    <a:pt x="453" y="8726"/>
                  </a:cubicBezTo>
                  <a:close/>
                  <a:moveTo>
                    <a:pt x="3504" y="0"/>
                  </a:moveTo>
                  <a:cubicBezTo>
                    <a:pt x="3468" y="0"/>
                    <a:pt x="3431" y="17"/>
                    <a:pt x="3406" y="34"/>
                  </a:cubicBezTo>
                  <a:lnTo>
                    <a:pt x="2751" y="522"/>
                  </a:lnTo>
                  <a:lnTo>
                    <a:pt x="1941" y="522"/>
                  </a:lnTo>
                  <a:cubicBezTo>
                    <a:pt x="1846" y="522"/>
                    <a:pt x="1774" y="606"/>
                    <a:pt x="1774" y="689"/>
                  </a:cubicBezTo>
                  <a:lnTo>
                    <a:pt x="1774" y="1403"/>
                  </a:lnTo>
                  <a:lnTo>
                    <a:pt x="1239" y="1403"/>
                  </a:lnTo>
                  <a:cubicBezTo>
                    <a:pt x="1179" y="1403"/>
                    <a:pt x="1131" y="1439"/>
                    <a:pt x="1108" y="1475"/>
                  </a:cubicBezTo>
                  <a:cubicBezTo>
                    <a:pt x="1072" y="1522"/>
                    <a:pt x="1060" y="1582"/>
                    <a:pt x="1072" y="1629"/>
                  </a:cubicBezTo>
                  <a:lnTo>
                    <a:pt x="1382" y="2582"/>
                  </a:lnTo>
                  <a:lnTo>
                    <a:pt x="1108" y="2868"/>
                  </a:lnTo>
                  <a:cubicBezTo>
                    <a:pt x="1060" y="2903"/>
                    <a:pt x="1048" y="2987"/>
                    <a:pt x="1072" y="3046"/>
                  </a:cubicBezTo>
                  <a:lnTo>
                    <a:pt x="1417" y="3892"/>
                  </a:lnTo>
                  <a:cubicBezTo>
                    <a:pt x="1322" y="3975"/>
                    <a:pt x="1262" y="4106"/>
                    <a:pt x="1251" y="4249"/>
                  </a:cubicBezTo>
                  <a:cubicBezTo>
                    <a:pt x="1239" y="4404"/>
                    <a:pt x="1298" y="4582"/>
                    <a:pt x="1405" y="4701"/>
                  </a:cubicBezTo>
                  <a:cubicBezTo>
                    <a:pt x="1524" y="4832"/>
                    <a:pt x="1679" y="4904"/>
                    <a:pt x="1846" y="4904"/>
                  </a:cubicBezTo>
                  <a:lnTo>
                    <a:pt x="1965" y="4904"/>
                  </a:lnTo>
                  <a:cubicBezTo>
                    <a:pt x="2060" y="5582"/>
                    <a:pt x="2441" y="6190"/>
                    <a:pt x="2989" y="6571"/>
                  </a:cubicBezTo>
                  <a:lnTo>
                    <a:pt x="2989" y="6940"/>
                  </a:lnTo>
                  <a:cubicBezTo>
                    <a:pt x="2953" y="6928"/>
                    <a:pt x="2917" y="6922"/>
                    <a:pt x="2883" y="6922"/>
                  </a:cubicBezTo>
                  <a:cubicBezTo>
                    <a:pt x="2849" y="6922"/>
                    <a:pt x="2816" y="6928"/>
                    <a:pt x="2786" y="6940"/>
                  </a:cubicBezTo>
                  <a:cubicBezTo>
                    <a:pt x="2691" y="6963"/>
                    <a:pt x="2620" y="7035"/>
                    <a:pt x="2572" y="7118"/>
                  </a:cubicBezTo>
                  <a:lnTo>
                    <a:pt x="2322" y="7618"/>
                  </a:lnTo>
                  <a:lnTo>
                    <a:pt x="881" y="8035"/>
                  </a:lnTo>
                  <a:cubicBezTo>
                    <a:pt x="358" y="8190"/>
                    <a:pt x="0" y="8666"/>
                    <a:pt x="0" y="9202"/>
                  </a:cubicBezTo>
                  <a:lnTo>
                    <a:pt x="0" y="11047"/>
                  </a:lnTo>
                  <a:cubicBezTo>
                    <a:pt x="0" y="11131"/>
                    <a:pt x="72" y="11214"/>
                    <a:pt x="167" y="11214"/>
                  </a:cubicBezTo>
                  <a:cubicBezTo>
                    <a:pt x="250" y="11214"/>
                    <a:pt x="334" y="11131"/>
                    <a:pt x="334" y="11047"/>
                  </a:cubicBezTo>
                  <a:lnTo>
                    <a:pt x="334" y="10202"/>
                  </a:lnTo>
                  <a:lnTo>
                    <a:pt x="1584" y="10476"/>
                  </a:lnTo>
                  <a:lnTo>
                    <a:pt x="1584" y="11047"/>
                  </a:lnTo>
                  <a:cubicBezTo>
                    <a:pt x="1584" y="11131"/>
                    <a:pt x="1655" y="11214"/>
                    <a:pt x="1739" y="11214"/>
                  </a:cubicBezTo>
                  <a:cubicBezTo>
                    <a:pt x="1834" y="11214"/>
                    <a:pt x="1905" y="11131"/>
                    <a:pt x="1905" y="11047"/>
                  </a:cubicBezTo>
                  <a:lnTo>
                    <a:pt x="1905" y="9952"/>
                  </a:lnTo>
                  <a:cubicBezTo>
                    <a:pt x="1905" y="9690"/>
                    <a:pt x="1798" y="9452"/>
                    <a:pt x="1608" y="9297"/>
                  </a:cubicBezTo>
                  <a:lnTo>
                    <a:pt x="667" y="8487"/>
                  </a:lnTo>
                  <a:cubicBezTo>
                    <a:pt x="762" y="8416"/>
                    <a:pt x="870" y="8368"/>
                    <a:pt x="965" y="8345"/>
                  </a:cubicBezTo>
                  <a:lnTo>
                    <a:pt x="2382" y="7928"/>
                  </a:lnTo>
                  <a:lnTo>
                    <a:pt x="2906" y="8833"/>
                  </a:lnTo>
                  <a:cubicBezTo>
                    <a:pt x="2953" y="8916"/>
                    <a:pt x="3036" y="8976"/>
                    <a:pt x="3144" y="8999"/>
                  </a:cubicBezTo>
                  <a:lnTo>
                    <a:pt x="3203" y="8999"/>
                  </a:lnTo>
                  <a:cubicBezTo>
                    <a:pt x="3275" y="8999"/>
                    <a:pt x="3370" y="8964"/>
                    <a:pt x="3429" y="8916"/>
                  </a:cubicBezTo>
                  <a:lnTo>
                    <a:pt x="3870" y="8535"/>
                  </a:lnTo>
                  <a:lnTo>
                    <a:pt x="3870" y="9630"/>
                  </a:lnTo>
                  <a:cubicBezTo>
                    <a:pt x="3870" y="9833"/>
                    <a:pt x="4025" y="9976"/>
                    <a:pt x="4215" y="9976"/>
                  </a:cubicBezTo>
                  <a:lnTo>
                    <a:pt x="4572" y="9976"/>
                  </a:lnTo>
                  <a:cubicBezTo>
                    <a:pt x="4763" y="9976"/>
                    <a:pt x="4918" y="9833"/>
                    <a:pt x="4918" y="9630"/>
                  </a:cubicBezTo>
                  <a:lnTo>
                    <a:pt x="4918" y="8535"/>
                  </a:lnTo>
                  <a:lnTo>
                    <a:pt x="5358" y="8916"/>
                  </a:lnTo>
                  <a:cubicBezTo>
                    <a:pt x="5418" y="8976"/>
                    <a:pt x="5489" y="8999"/>
                    <a:pt x="5584" y="8999"/>
                  </a:cubicBezTo>
                  <a:lnTo>
                    <a:pt x="5644" y="8999"/>
                  </a:lnTo>
                  <a:cubicBezTo>
                    <a:pt x="5751" y="8976"/>
                    <a:pt x="5834" y="8916"/>
                    <a:pt x="5882" y="8833"/>
                  </a:cubicBezTo>
                  <a:lnTo>
                    <a:pt x="6406" y="7928"/>
                  </a:lnTo>
                  <a:lnTo>
                    <a:pt x="7811" y="8345"/>
                  </a:lnTo>
                  <a:cubicBezTo>
                    <a:pt x="7918" y="8368"/>
                    <a:pt x="8025" y="8428"/>
                    <a:pt x="8109" y="8487"/>
                  </a:cubicBezTo>
                  <a:lnTo>
                    <a:pt x="7180" y="9297"/>
                  </a:lnTo>
                  <a:cubicBezTo>
                    <a:pt x="6977" y="9452"/>
                    <a:pt x="6882" y="9690"/>
                    <a:pt x="6882" y="9952"/>
                  </a:cubicBezTo>
                  <a:lnTo>
                    <a:pt x="6882" y="11035"/>
                  </a:lnTo>
                  <a:cubicBezTo>
                    <a:pt x="6882" y="11119"/>
                    <a:pt x="6954" y="11202"/>
                    <a:pt x="7037" y="11202"/>
                  </a:cubicBezTo>
                  <a:cubicBezTo>
                    <a:pt x="7132" y="11202"/>
                    <a:pt x="7204" y="11119"/>
                    <a:pt x="7204" y="11035"/>
                  </a:cubicBezTo>
                  <a:lnTo>
                    <a:pt x="7204" y="10464"/>
                  </a:lnTo>
                  <a:lnTo>
                    <a:pt x="7430" y="10428"/>
                  </a:lnTo>
                  <a:cubicBezTo>
                    <a:pt x="7513" y="10404"/>
                    <a:pt x="7573" y="10321"/>
                    <a:pt x="7549" y="10226"/>
                  </a:cubicBezTo>
                  <a:cubicBezTo>
                    <a:pt x="7539" y="10155"/>
                    <a:pt x="7469" y="10101"/>
                    <a:pt x="7397" y="10101"/>
                  </a:cubicBezTo>
                  <a:cubicBezTo>
                    <a:pt x="7384" y="10101"/>
                    <a:pt x="7371" y="10103"/>
                    <a:pt x="7358" y="10107"/>
                  </a:cubicBezTo>
                  <a:lnTo>
                    <a:pt x="7204" y="10142"/>
                  </a:lnTo>
                  <a:lnTo>
                    <a:pt x="7204" y="9952"/>
                  </a:lnTo>
                  <a:cubicBezTo>
                    <a:pt x="7204" y="9785"/>
                    <a:pt x="7275" y="9630"/>
                    <a:pt x="7394" y="9547"/>
                  </a:cubicBezTo>
                  <a:lnTo>
                    <a:pt x="8335" y="8737"/>
                  </a:lnTo>
                  <a:cubicBezTo>
                    <a:pt x="8406" y="8880"/>
                    <a:pt x="8454" y="9023"/>
                    <a:pt x="8454" y="9190"/>
                  </a:cubicBezTo>
                  <a:lnTo>
                    <a:pt x="8454" y="9845"/>
                  </a:lnTo>
                  <a:lnTo>
                    <a:pt x="8049" y="9928"/>
                  </a:lnTo>
                  <a:cubicBezTo>
                    <a:pt x="7966" y="9952"/>
                    <a:pt x="7906" y="10035"/>
                    <a:pt x="7930" y="10131"/>
                  </a:cubicBezTo>
                  <a:cubicBezTo>
                    <a:pt x="7954" y="10202"/>
                    <a:pt x="8025" y="10261"/>
                    <a:pt x="8097" y="10261"/>
                  </a:cubicBezTo>
                  <a:lnTo>
                    <a:pt x="8132" y="10261"/>
                  </a:lnTo>
                  <a:lnTo>
                    <a:pt x="8454" y="10190"/>
                  </a:lnTo>
                  <a:lnTo>
                    <a:pt x="8454" y="11035"/>
                  </a:lnTo>
                  <a:cubicBezTo>
                    <a:pt x="8454" y="11119"/>
                    <a:pt x="8525" y="11202"/>
                    <a:pt x="8621" y="11202"/>
                  </a:cubicBezTo>
                  <a:cubicBezTo>
                    <a:pt x="8704" y="11202"/>
                    <a:pt x="8787" y="11119"/>
                    <a:pt x="8787" y="11035"/>
                  </a:cubicBezTo>
                  <a:lnTo>
                    <a:pt x="8751" y="9190"/>
                  </a:lnTo>
                  <a:cubicBezTo>
                    <a:pt x="8751" y="8654"/>
                    <a:pt x="8394" y="8178"/>
                    <a:pt x="7870" y="8023"/>
                  </a:cubicBezTo>
                  <a:lnTo>
                    <a:pt x="6430" y="7606"/>
                  </a:lnTo>
                  <a:lnTo>
                    <a:pt x="6180" y="7106"/>
                  </a:lnTo>
                  <a:cubicBezTo>
                    <a:pt x="6132" y="7011"/>
                    <a:pt x="6061" y="6952"/>
                    <a:pt x="5965" y="6928"/>
                  </a:cubicBezTo>
                  <a:cubicBezTo>
                    <a:pt x="5930" y="6922"/>
                    <a:pt x="5894" y="6919"/>
                    <a:pt x="5860" y="6919"/>
                  </a:cubicBezTo>
                  <a:cubicBezTo>
                    <a:pt x="5826" y="6919"/>
                    <a:pt x="5793" y="6922"/>
                    <a:pt x="5763" y="6928"/>
                  </a:cubicBezTo>
                  <a:lnTo>
                    <a:pt x="5763" y="6559"/>
                  </a:lnTo>
                  <a:cubicBezTo>
                    <a:pt x="6311" y="6166"/>
                    <a:pt x="6704" y="5570"/>
                    <a:pt x="6787" y="4892"/>
                  </a:cubicBezTo>
                  <a:lnTo>
                    <a:pt x="6894" y="4892"/>
                  </a:lnTo>
                  <a:cubicBezTo>
                    <a:pt x="7216" y="4892"/>
                    <a:pt x="7489" y="4654"/>
                    <a:pt x="7513" y="4356"/>
                  </a:cubicBezTo>
                  <a:cubicBezTo>
                    <a:pt x="7537" y="4189"/>
                    <a:pt x="7478" y="4011"/>
                    <a:pt x="7370" y="3892"/>
                  </a:cubicBezTo>
                  <a:lnTo>
                    <a:pt x="7358" y="3868"/>
                  </a:lnTo>
                  <a:lnTo>
                    <a:pt x="7680" y="3034"/>
                  </a:lnTo>
                  <a:cubicBezTo>
                    <a:pt x="7716" y="2975"/>
                    <a:pt x="7692" y="2903"/>
                    <a:pt x="7656" y="2856"/>
                  </a:cubicBezTo>
                  <a:lnTo>
                    <a:pt x="7370" y="2582"/>
                  </a:lnTo>
                  <a:lnTo>
                    <a:pt x="7680" y="1629"/>
                  </a:lnTo>
                  <a:cubicBezTo>
                    <a:pt x="7692" y="1582"/>
                    <a:pt x="7692" y="1522"/>
                    <a:pt x="7656" y="1475"/>
                  </a:cubicBezTo>
                  <a:cubicBezTo>
                    <a:pt x="7620" y="1427"/>
                    <a:pt x="7573" y="1403"/>
                    <a:pt x="7513" y="1403"/>
                  </a:cubicBezTo>
                  <a:lnTo>
                    <a:pt x="6882" y="1403"/>
                  </a:lnTo>
                  <a:lnTo>
                    <a:pt x="7144" y="748"/>
                  </a:lnTo>
                  <a:cubicBezTo>
                    <a:pt x="7156" y="701"/>
                    <a:pt x="7156" y="641"/>
                    <a:pt x="7132" y="606"/>
                  </a:cubicBezTo>
                  <a:cubicBezTo>
                    <a:pt x="7097" y="558"/>
                    <a:pt x="7061" y="522"/>
                    <a:pt x="7001" y="522"/>
                  </a:cubicBezTo>
                  <a:lnTo>
                    <a:pt x="6013" y="522"/>
                  </a:lnTo>
                  <a:lnTo>
                    <a:pt x="5537" y="46"/>
                  </a:lnTo>
                  <a:cubicBezTo>
                    <a:pt x="5519" y="28"/>
                    <a:pt x="5479" y="2"/>
                    <a:pt x="5440" y="2"/>
                  </a:cubicBezTo>
                  <a:cubicBezTo>
                    <a:pt x="5429" y="2"/>
                    <a:pt x="5417" y="5"/>
                    <a:pt x="5406" y="10"/>
                  </a:cubicBezTo>
                  <a:lnTo>
                    <a:pt x="4215" y="165"/>
                  </a:lnTo>
                  <a:lnTo>
                    <a:pt x="3548" y="10"/>
                  </a:lnTo>
                  <a:cubicBezTo>
                    <a:pt x="3535" y="3"/>
                    <a:pt x="3520" y="0"/>
                    <a:pt x="35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63"/>
          <p:cNvGrpSpPr/>
          <p:nvPr/>
        </p:nvGrpSpPr>
        <p:grpSpPr>
          <a:xfrm>
            <a:off x="7145794" y="2415639"/>
            <a:ext cx="278784" cy="355735"/>
            <a:chOff x="7145794" y="2415639"/>
            <a:chExt cx="278784" cy="355735"/>
          </a:xfrm>
        </p:grpSpPr>
        <p:sp>
          <p:nvSpPr>
            <p:cNvPr id="669" name="Google Shape;669;p63"/>
            <p:cNvSpPr/>
            <p:nvPr/>
          </p:nvSpPr>
          <p:spPr>
            <a:xfrm>
              <a:off x="7247265" y="2520880"/>
              <a:ext cx="10201" cy="16252"/>
            </a:xfrm>
            <a:custGeom>
              <a:rect b="b" l="l" r="r" t="t"/>
              <a:pathLst>
                <a:path extrusionOk="0" h="513" w="322">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3"/>
            <p:cNvSpPr/>
            <p:nvPr/>
          </p:nvSpPr>
          <p:spPr>
            <a:xfrm>
              <a:off x="7313635" y="2520880"/>
              <a:ext cx="10613" cy="16252"/>
            </a:xfrm>
            <a:custGeom>
              <a:rect b="b" l="l" r="r" t="t"/>
              <a:pathLst>
                <a:path extrusionOk="0" h="513" w="335">
                  <a:moveTo>
                    <a:pt x="168" y="1"/>
                  </a:moveTo>
                  <a:cubicBezTo>
                    <a:pt x="72" y="1"/>
                    <a:pt x="1" y="84"/>
                    <a:pt x="1" y="167"/>
                  </a:cubicBezTo>
                  <a:lnTo>
                    <a:pt x="1" y="346"/>
                  </a:lnTo>
                  <a:cubicBezTo>
                    <a:pt x="1" y="441"/>
                    <a:pt x="72" y="513"/>
                    <a:pt x="168" y="513"/>
                  </a:cubicBezTo>
                  <a:cubicBezTo>
                    <a:pt x="251" y="513"/>
                    <a:pt x="334" y="441"/>
                    <a:pt x="334" y="346"/>
                  </a:cubicBezTo>
                  <a:lnTo>
                    <a:pt x="334" y="167"/>
                  </a:lnTo>
                  <a:cubicBezTo>
                    <a:pt x="334" y="84"/>
                    <a:pt x="275" y="1"/>
                    <a:pt x="16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3"/>
            <p:cNvSpPr/>
            <p:nvPr/>
          </p:nvSpPr>
          <p:spPr>
            <a:xfrm>
              <a:off x="7145794" y="2415639"/>
              <a:ext cx="278784" cy="355735"/>
            </a:xfrm>
            <a:custGeom>
              <a:rect b="b" l="l" r="r" t="t"/>
              <a:pathLst>
                <a:path extrusionOk="0" h="11229" w="8800">
                  <a:moveTo>
                    <a:pt x="4763" y="310"/>
                  </a:moveTo>
                  <a:cubicBezTo>
                    <a:pt x="5525" y="310"/>
                    <a:pt x="6192" y="751"/>
                    <a:pt x="6501" y="1382"/>
                  </a:cubicBezTo>
                  <a:lnTo>
                    <a:pt x="6180" y="1382"/>
                  </a:lnTo>
                  <a:cubicBezTo>
                    <a:pt x="6085" y="1382"/>
                    <a:pt x="6013" y="1453"/>
                    <a:pt x="6013" y="1537"/>
                  </a:cubicBezTo>
                  <a:cubicBezTo>
                    <a:pt x="6013" y="1632"/>
                    <a:pt x="6085" y="1703"/>
                    <a:pt x="6180" y="1703"/>
                  </a:cubicBezTo>
                  <a:lnTo>
                    <a:pt x="6644" y="1703"/>
                  </a:lnTo>
                  <a:cubicBezTo>
                    <a:pt x="6668" y="1823"/>
                    <a:pt x="6704" y="1954"/>
                    <a:pt x="6716" y="2073"/>
                  </a:cubicBezTo>
                  <a:lnTo>
                    <a:pt x="2132" y="2073"/>
                  </a:lnTo>
                  <a:cubicBezTo>
                    <a:pt x="2203" y="1096"/>
                    <a:pt x="3037" y="310"/>
                    <a:pt x="4061" y="310"/>
                  </a:cubicBezTo>
                  <a:close/>
                  <a:moveTo>
                    <a:pt x="6501" y="2418"/>
                  </a:moveTo>
                  <a:lnTo>
                    <a:pt x="6501" y="2787"/>
                  </a:lnTo>
                  <a:lnTo>
                    <a:pt x="6311" y="2787"/>
                  </a:lnTo>
                  <a:cubicBezTo>
                    <a:pt x="6228" y="2787"/>
                    <a:pt x="6144" y="2870"/>
                    <a:pt x="6144" y="2954"/>
                  </a:cubicBezTo>
                  <a:cubicBezTo>
                    <a:pt x="6144" y="3049"/>
                    <a:pt x="6228" y="3120"/>
                    <a:pt x="6311" y="3120"/>
                  </a:cubicBezTo>
                  <a:lnTo>
                    <a:pt x="6501" y="3120"/>
                  </a:lnTo>
                  <a:lnTo>
                    <a:pt x="6501" y="3311"/>
                  </a:lnTo>
                  <a:cubicBezTo>
                    <a:pt x="6501" y="3406"/>
                    <a:pt x="6573" y="3478"/>
                    <a:pt x="6668" y="3478"/>
                  </a:cubicBezTo>
                  <a:lnTo>
                    <a:pt x="6930" y="3478"/>
                  </a:lnTo>
                  <a:cubicBezTo>
                    <a:pt x="7013" y="3478"/>
                    <a:pt x="7085" y="3501"/>
                    <a:pt x="7144" y="3561"/>
                  </a:cubicBezTo>
                  <a:cubicBezTo>
                    <a:pt x="7204" y="3620"/>
                    <a:pt x="7216" y="3704"/>
                    <a:pt x="7216" y="3775"/>
                  </a:cubicBezTo>
                  <a:cubicBezTo>
                    <a:pt x="7204" y="3906"/>
                    <a:pt x="7073" y="4025"/>
                    <a:pt x="6918" y="4025"/>
                  </a:cubicBezTo>
                  <a:lnTo>
                    <a:pt x="6847" y="4025"/>
                  </a:lnTo>
                  <a:lnTo>
                    <a:pt x="6847" y="4013"/>
                  </a:lnTo>
                  <a:cubicBezTo>
                    <a:pt x="6847" y="3918"/>
                    <a:pt x="6775" y="3847"/>
                    <a:pt x="6680" y="3847"/>
                  </a:cubicBezTo>
                  <a:cubicBezTo>
                    <a:pt x="6597" y="3847"/>
                    <a:pt x="6525" y="3918"/>
                    <a:pt x="6525" y="4013"/>
                  </a:cubicBezTo>
                  <a:cubicBezTo>
                    <a:pt x="6537" y="5192"/>
                    <a:pt x="5585" y="6145"/>
                    <a:pt x="4406" y="6145"/>
                  </a:cubicBezTo>
                  <a:cubicBezTo>
                    <a:pt x="3227" y="6145"/>
                    <a:pt x="2275" y="5192"/>
                    <a:pt x="2275" y="4013"/>
                  </a:cubicBezTo>
                  <a:cubicBezTo>
                    <a:pt x="2275" y="3918"/>
                    <a:pt x="2203" y="3847"/>
                    <a:pt x="2120" y="3847"/>
                  </a:cubicBezTo>
                  <a:cubicBezTo>
                    <a:pt x="2025" y="3847"/>
                    <a:pt x="1953" y="3918"/>
                    <a:pt x="1953" y="4013"/>
                  </a:cubicBezTo>
                  <a:lnTo>
                    <a:pt x="1953" y="4025"/>
                  </a:lnTo>
                  <a:lnTo>
                    <a:pt x="1846" y="4025"/>
                  </a:lnTo>
                  <a:cubicBezTo>
                    <a:pt x="1775" y="4025"/>
                    <a:pt x="1703" y="4001"/>
                    <a:pt x="1644" y="3942"/>
                  </a:cubicBezTo>
                  <a:cubicBezTo>
                    <a:pt x="1584" y="3882"/>
                    <a:pt x="1560" y="3799"/>
                    <a:pt x="1560" y="3728"/>
                  </a:cubicBezTo>
                  <a:cubicBezTo>
                    <a:pt x="1584" y="3597"/>
                    <a:pt x="1715" y="3478"/>
                    <a:pt x="1858" y="3478"/>
                  </a:cubicBezTo>
                  <a:lnTo>
                    <a:pt x="2096" y="3478"/>
                  </a:lnTo>
                  <a:cubicBezTo>
                    <a:pt x="2144" y="3478"/>
                    <a:pt x="2191" y="3466"/>
                    <a:pt x="2215" y="3430"/>
                  </a:cubicBezTo>
                  <a:cubicBezTo>
                    <a:pt x="2251" y="3406"/>
                    <a:pt x="2263" y="3358"/>
                    <a:pt x="2263" y="3311"/>
                  </a:cubicBezTo>
                  <a:lnTo>
                    <a:pt x="2263" y="3120"/>
                  </a:lnTo>
                  <a:lnTo>
                    <a:pt x="5608" y="3120"/>
                  </a:lnTo>
                  <a:cubicBezTo>
                    <a:pt x="5704" y="3120"/>
                    <a:pt x="5775" y="3049"/>
                    <a:pt x="5775" y="2954"/>
                  </a:cubicBezTo>
                  <a:cubicBezTo>
                    <a:pt x="5775" y="2870"/>
                    <a:pt x="5704" y="2787"/>
                    <a:pt x="5608" y="2787"/>
                  </a:cubicBezTo>
                  <a:lnTo>
                    <a:pt x="2263" y="2787"/>
                  </a:lnTo>
                  <a:lnTo>
                    <a:pt x="2263" y="2418"/>
                  </a:lnTo>
                  <a:close/>
                  <a:moveTo>
                    <a:pt x="4049" y="1"/>
                  </a:moveTo>
                  <a:cubicBezTo>
                    <a:pt x="2846" y="1"/>
                    <a:pt x="1858" y="941"/>
                    <a:pt x="1786" y="2120"/>
                  </a:cubicBezTo>
                  <a:lnTo>
                    <a:pt x="536" y="2120"/>
                  </a:lnTo>
                  <a:cubicBezTo>
                    <a:pt x="453" y="2120"/>
                    <a:pt x="370" y="2192"/>
                    <a:pt x="370" y="2287"/>
                  </a:cubicBezTo>
                  <a:cubicBezTo>
                    <a:pt x="370" y="2370"/>
                    <a:pt x="453" y="2454"/>
                    <a:pt x="536" y="2454"/>
                  </a:cubicBezTo>
                  <a:lnTo>
                    <a:pt x="1965" y="2454"/>
                  </a:lnTo>
                  <a:lnTo>
                    <a:pt x="1965" y="3180"/>
                  </a:lnTo>
                  <a:lnTo>
                    <a:pt x="1894" y="3180"/>
                  </a:lnTo>
                  <a:cubicBezTo>
                    <a:pt x="1560" y="3180"/>
                    <a:pt x="1298" y="3418"/>
                    <a:pt x="1263" y="3716"/>
                  </a:cubicBezTo>
                  <a:cubicBezTo>
                    <a:pt x="1251" y="3882"/>
                    <a:pt x="1310" y="4061"/>
                    <a:pt x="1417" y="4180"/>
                  </a:cubicBezTo>
                  <a:cubicBezTo>
                    <a:pt x="1536" y="4299"/>
                    <a:pt x="1703" y="4370"/>
                    <a:pt x="1858" y="4370"/>
                  </a:cubicBezTo>
                  <a:lnTo>
                    <a:pt x="1977" y="4370"/>
                  </a:lnTo>
                  <a:cubicBezTo>
                    <a:pt x="2072" y="5049"/>
                    <a:pt x="2453" y="5668"/>
                    <a:pt x="3001" y="6037"/>
                  </a:cubicBezTo>
                  <a:lnTo>
                    <a:pt x="3001" y="6799"/>
                  </a:lnTo>
                  <a:cubicBezTo>
                    <a:pt x="3001" y="6954"/>
                    <a:pt x="2906" y="7097"/>
                    <a:pt x="2739" y="7133"/>
                  </a:cubicBezTo>
                  <a:lnTo>
                    <a:pt x="882" y="7692"/>
                  </a:lnTo>
                  <a:cubicBezTo>
                    <a:pt x="358" y="7835"/>
                    <a:pt x="1" y="8323"/>
                    <a:pt x="1" y="8859"/>
                  </a:cubicBezTo>
                  <a:lnTo>
                    <a:pt x="1" y="11062"/>
                  </a:lnTo>
                  <a:cubicBezTo>
                    <a:pt x="1" y="11157"/>
                    <a:pt x="72" y="11228"/>
                    <a:pt x="167" y="11228"/>
                  </a:cubicBezTo>
                  <a:cubicBezTo>
                    <a:pt x="251" y="11228"/>
                    <a:pt x="322" y="11157"/>
                    <a:pt x="322" y="11062"/>
                  </a:cubicBezTo>
                  <a:lnTo>
                    <a:pt x="322" y="8859"/>
                  </a:lnTo>
                  <a:cubicBezTo>
                    <a:pt x="322" y="8478"/>
                    <a:pt x="596" y="8121"/>
                    <a:pt x="965" y="8014"/>
                  </a:cubicBezTo>
                  <a:lnTo>
                    <a:pt x="1501" y="7847"/>
                  </a:lnTo>
                  <a:lnTo>
                    <a:pt x="1501" y="7883"/>
                  </a:lnTo>
                  <a:cubicBezTo>
                    <a:pt x="1513" y="7954"/>
                    <a:pt x="1596" y="8002"/>
                    <a:pt x="1667" y="8002"/>
                  </a:cubicBezTo>
                  <a:lnTo>
                    <a:pt x="1715" y="8002"/>
                  </a:lnTo>
                  <a:cubicBezTo>
                    <a:pt x="1798" y="7966"/>
                    <a:pt x="1846" y="7883"/>
                    <a:pt x="1810" y="7788"/>
                  </a:cubicBezTo>
                  <a:lnTo>
                    <a:pt x="1810" y="7776"/>
                  </a:lnTo>
                  <a:lnTo>
                    <a:pt x="2346" y="7609"/>
                  </a:lnTo>
                  <a:cubicBezTo>
                    <a:pt x="2608" y="8502"/>
                    <a:pt x="3441" y="9133"/>
                    <a:pt x="4370" y="9133"/>
                  </a:cubicBezTo>
                  <a:cubicBezTo>
                    <a:pt x="4715" y="9133"/>
                    <a:pt x="5025" y="9062"/>
                    <a:pt x="5323" y="8907"/>
                  </a:cubicBezTo>
                  <a:cubicBezTo>
                    <a:pt x="5406" y="8859"/>
                    <a:pt x="5442" y="8776"/>
                    <a:pt x="5406" y="8681"/>
                  </a:cubicBezTo>
                  <a:cubicBezTo>
                    <a:pt x="5373" y="8623"/>
                    <a:pt x="5317" y="8588"/>
                    <a:pt x="5258" y="8588"/>
                  </a:cubicBezTo>
                  <a:cubicBezTo>
                    <a:pt x="5232" y="8588"/>
                    <a:pt x="5205" y="8595"/>
                    <a:pt x="5180" y="8609"/>
                  </a:cubicBezTo>
                  <a:cubicBezTo>
                    <a:pt x="4930" y="8740"/>
                    <a:pt x="4656" y="8800"/>
                    <a:pt x="4370" y="8800"/>
                  </a:cubicBezTo>
                  <a:cubicBezTo>
                    <a:pt x="3584" y="8800"/>
                    <a:pt x="2882" y="8264"/>
                    <a:pt x="2679" y="7526"/>
                  </a:cubicBezTo>
                  <a:lnTo>
                    <a:pt x="2810" y="7478"/>
                  </a:lnTo>
                  <a:cubicBezTo>
                    <a:pt x="3108" y="7383"/>
                    <a:pt x="3299" y="7121"/>
                    <a:pt x="3299" y="6811"/>
                  </a:cubicBezTo>
                  <a:lnTo>
                    <a:pt x="3299" y="6228"/>
                  </a:lnTo>
                  <a:cubicBezTo>
                    <a:pt x="3632" y="6395"/>
                    <a:pt x="3989" y="6466"/>
                    <a:pt x="4370" y="6466"/>
                  </a:cubicBezTo>
                  <a:cubicBezTo>
                    <a:pt x="4763" y="6466"/>
                    <a:pt x="5120" y="6383"/>
                    <a:pt x="5442" y="6228"/>
                  </a:cubicBezTo>
                  <a:lnTo>
                    <a:pt x="5442" y="6787"/>
                  </a:lnTo>
                  <a:cubicBezTo>
                    <a:pt x="5442" y="7085"/>
                    <a:pt x="5656" y="7371"/>
                    <a:pt x="5942" y="7466"/>
                  </a:cubicBezTo>
                  <a:lnTo>
                    <a:pt x="6073" y="7502"/>
                  </a:lnTo>
                  <a:cubicBezTo>
                    <a:pt x="6001" y="7764"/>
                    <a:pt x="5882" y="7978"/>
                    <a:pt x="5704" y="8180"/>
                  </a:cubicBezTo>
                  <a:cubicBezTo>
                    <a:pt x="5644" y="8252"/>
                    <a:pt x="5644" y="8359"/>
                    <a:pt x="5716" y="8419"/>
                  </a:cubicBezTo>
                  <a:cubicBezTo>
                    <a:pt x="5739" y="8442"/>
                    <a:pt x="5787" y="8454"/>
                    <a:pt x="5823" y="8454"/>
                  </a:cubicBezTo>
                  <a:cubicBezTo>
                    <a:pt x="5858" y="8454"/>
                    <a:pt x="5906" y="8442"/>
                    <a:pt x="5942" y="8395"/>
                  </a:cubicBezTo>
                  <a:cubicBezTo>
                    <a:pt x="6144" y="8157"/>
                    <a:pt x="6299" y="7895"/>
                    <a:pt x="6370" y="7597"/>
                  </a:cubicBezTo>
                  <a:lnTo>
                    <a:pt x="6894" y="7740"/>
                  </a:lnTo>
                  <a:cubicBezTo>
                    <a:pt x="6870" y="7799"/>
                    <a:pt x="6847" y="7883"/>
                    <a:pt x="6835" y="7942"/>
                  </a:cubicBezTo>
                  <a:cubicBezTo>
                    <a:pt x="6799" y="8026"/>
                    <a:pt x="6847" y="8121"/>
                    <a:pt x="6930" y="8145"/>
                  </a:cubicBezTo>
                  <a:cubicBezTo>
                    <a:pt x="6954" y="8145"/>
                    <a:pt x="6978" y="8157"/>
                    <a:pt x="6990" y="8157"/>
                  </a:cubicBezTo>
                  <a:cubicBezTo>
                    <a:pt x="7049" y="8157"/>
                    <a:pt x="7132" y="8121"/>
                    <a:pt x="7144" y="8061"/>
                  </a:cubicBezTo>
                  <a:cubicBezTo>
                    <a:pt x="7168" y="7978"/>
                    <a:pt x="7192" y="7907"/>
                    <a:pt x="7216" y="7835"/>
                  </a:cubicBezTo>
                  <a:lnTo>
                    <a:pt x="7787" y="8002"/>
                  </a:lnTo>
                  <a:cubicBezTo>
                    <a:pt x="8156" y="8097"/>
                    <a:pt x="8418" y="8454"/>
                    <a:pt x="8418" y="8847"/>
                  </a:cubicBezTo>
                  <a:lnTo>
                    <a:pt x="8418" y="11050"/>
                  </a:lnTo>
                  <a:cubicBezTo>
                    <a:pt x="8418" y="11133"/>
                    <a:pt x="8502" y="11217"/>
                    <a:pt x="8585" y="11217"/>
                  </a:cubicBezTo>
                  <a:cubicBezTo>
                    <a:pt x="8680" y="11217"/>
                    <a:pt x="8752" y="11133"/>
                    <a:pt x="8752" y="11050"/>
                  </a:cubicBezTo>
                  <a:lnTo>
                    <a:pt x="8752" y="8847"/>
                  </a:lnTo>
                  <a:cubicBezTo>
                    <a:pt x="8799" y="8311"/>
                    <a:pt x="8442" y="7835"/>
                    <a:pt x="7918" y="7680"/>
                  </a:cubicBezTo>
                  <a:lnTo>
                    <a:pt x="6061" y="7133"/>
                  </a:lnTo>
                  <a:cubicBezTo>
                    <a:pt x="5906" y="7085"/>
                    <a:pt x="5787" y="6942"/>
                    <a:pt x="5787" y="6787"/>
                  </a:cubicBezTo>
                  <a:lnTo>
                    <a:pt x="5787" y="6037"/>
                  </a:lnTo>
                  <a:cubicBezTo>
                    <a:pt x="6347" y="5644"/>
                    <a:pt x="6728" y="5049"/>
                    <a:pt x="6823" y="4370"/>
                  </a:cubicBezTo>
                  <a:lnTo>
                    <a:pt x="6918" y="4370"/>
                  </a:lnTo>
                  <a:cubicBezTo>
                    <a:pt x="7251" y="4370"/>
                    <a:pt x="7513" y="4132"/>
                    <a:pt x="7549" y="3835"/>
                  </a:cubicBezTo>
                  <a:cubicBezTo>
                    <a:pt x="7561" y="3668"/>
                    <a:pt x="7501" y="3489"/>
                    <a:pt x="7394" y="3370"/>
                  </a:cubicBezTo>
                  <a:cubicBezTo>
                    <a:pt x="7275" y="3251"/>
                    <a:pt x="7120" y="3180"/>
                    <a:pt x="6954" y="3180"/>
                  </a:cubicBezTo>
                  <a:lnTo>
                    <a:pt x="6847" y="3180"/>
                  </a:lnTo>
                  <a:lnTo>
                    <a:pt x="6847" y="2442"/>
                  </a:lnTo>
                  <a:lnTo>
                    <a:pt x="6859" y="2442"/>
                  </a:lnTo>
                  <a:cubicBezTo>
                    <a:pt x="6954" y="2442"/>
                    <a:pt x="7025" y="2370"/>
                    <a:pt x="7025" y="2287"/>
                  </a:cubicBezTo>
                  <a:cubicBezTo>
                    <a:pt x="7025" y="1037"/>
                    <a:pt x="6001" y="1"/>
                    <a:pt x="475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3"/>
            <p:cNvSpPr/>
            <p:nvPr/>
          </p:nvSpPr>
          <p:spPr>
            <a:xfrm>
              <a:off x="7254045" y="2717834"/>
              <a:ext cx="23031" cy="12799"/>
            </a:xfrm>
            <a:custGeom>
              <a:rect b="b" l="l" r="r" t="t"/>
              <a:pathLst>
                <a:path extrusionOk="0" h="404" w="727">
                  <a:moveTo>
                    <a:pt x="195" y="0"/>
                  </a:moveTo>
                  <a:cubicBezTo>
                    <a:pt x="124" y="0"/>
                    <a:pt x="65" y="54"/>
                    <a:pt x="36" y="130"/>
                  </a:cubicBezTo>
                  <a:cubicBezTo>
                    <a:pt x="1" y="213"/>
                    <a:pt x="72" y="308"/>
                    <a:pt x="155" y="332"/>
                  </a:cubicBezTo>
                  <a:cubicBezTo>
                    <a:pt x="274" y="368"/>
                    <a:pt x="394" y="392"/>
                    <a:pt x="513" y="404"/>
                  </a:cubicBezTo>
                  <a:lnTo>
                    <a:pt x="548" y="404"/>
                  </a:lnTo>
                  <a:cubicBezTo>
                    <a:pt x="620" y="404"/>
                    <a:pt x="691" y="344"/>
                    <a:pt x="703" y="273"/>
                  </a:cubicBezTo>
                  <a:cubicBezTo>
                    <a:pt x="727" y="189"/>
                    <a:pt x="667" y="94"/>
                    <a:pt x="572" y="82"/>
                  </a:cubicBezTo>
                  <a:cubicBezTo>
                    <a:pt x="465" y="70"/>
                    <a:pt x="346" y="35"/>
                    <a:pt x="251" y="11"/>
                  </a:cubicBezTo>
                  <a:cubicBezTo>
                    <a:pt x="232" y="4"/>
                    <a:pt x="213" y="0"/>
                    <a:pt x="19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3"/>
            <p:cNvSpPr/>
            <p:nvPr/>
          </p:nvSpPr>
          <p:spPr>
            <a:xfrm>
              <a:off x="7287626" y="2719703"/>
              <a:ext cx="22271" cy="12070"/>
            </a:xfrm>
            <a:custGeom>
              <a:rect b="b" l="l" r="r" t="t"/>
              <a:pathLst>
                <a:path extrusionOk="0" h="381" w="703">
                  <a:moveTo>
                    <a:pt x="551" y="1"/>
                  </a:moveTo>
                  <a:cubicBezTo>
                    <a:pt x="534" y="1"/>
                    <a:pt x="517" y="4"/>
                    <a:pt x="500" y="11"/>
                  </a:cubicBezTo>
                  <a:cubicBezTo>
                    <a:pt x="393" y="35"/>
                    <a:pt x="274" y="59"/>
                    <a:pt x="167" y="59"/>
                  </a:cubicBezTo>
                  <a:cubicBezTo>
                    <a:pt x="84" y="71"/>
                    <a:pt x="0" y="142"/>
                    <a:pt x="24" y="237"/>
                  </a:cubicBezTo>
                  <a:cubicBezTo>
                    <a:pt x="36" y="321"/>
                    <a:pt x="96" y="380"/>
                    <a:pt x="179" y="380"/>
                  </a:cubicBezTo>
                  <a:lnTo>
                    <a:pt x="203" y="380"/>
                  </a:lnTo>
                  <a:cubicBezTo>
                    <a:pt x="310" y="368"/>
                    <a:pt x="453" y="357"/>
                    <a:pt x="572" y="321"/>
                  </a:cubicBezTo>
                  <a:cubicBezTo>
                    <a:pt x="643" y="297"/>
                    <a:pt x="703" y="214"/>
                    <a:pt x="691" y="130"/>
                  </a:cubicBezTo>
                  <a:cubicBezTo>
                    <a:pt x="681" y="54"/>
                    <a:pt x="618" y="1"/>
                    <a:pt x="55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3"/>
            <p:cNvSpPr/>
            <p:nvPr/>
          </p:nvSpPr>
          <p:spPr>
            <a:xfrm>
              <a:off x="7224614" y="2703357"/>
              <a:ext cx="21162" cy="17107"/>
            </a:xfrm>
            <a:custGeom>
              <a:rect b="b" l="l" r="r" t="t"/>
              <a:pathLst>
                <a:path extrusionOk="0" h="540" w="668">
                  <a:moveTo>
                    <a:pt x="193" y="1"/>
                  </a:moveTo>
                  <a:cubicBezTo>
                    <a:pt x="143" y="1"/>
                    <a:pt x="94" y="22"/>
                    <a:pt x="60" y="63"/>
                  </a:cubicBezTo>
                  <a:cubicBezTo>
                    <a:pt x="1" y="134"/>
                    <a:pt x="13" y="241"/>
                    <a:pt x="84" y="301"/>
                  </a:cubicBezTo>
                  <a:cubicBezTo>
                    <a:pt x="191" y="372"/>
                    <a:pt x="299" y="456"/>
                    <a:pt x="406" y="515"/>
                  </a:cubicBezTo>
                  <a:cubicBezTo>
                    <a:pt x="430" y="527"/>
                    <a:pt x="465" y="539"/>
                    <a:pt x="489" y="539"/>
                  </a:cubicBezTo>
                  <a:cubicBezTo>
                    <a:pt x="549" y="539"/>
                    <a:pt x="596" y="515"/>
                    <a:pt x="644" y="468"/>
                  </a:cubicBezTo>
                  <a:cubicBezTo>
                    <a:pt x="668" y="361"/>
                    <a:pt x="644" y="253"/>
                    <a:pt x="561" y="218"/>
                  </a:cubicBezTo>
                  <a:cubicBezTo>
                    <a:pt x="477" y="158"/>
                    <a:pt x="370" y="99"/>
                    <a:pt x="299" y="39"/>
                  </a:cubicBezTo>
                  <a:cubicBezTo>
                    <a:pt x="268" y="13"/>
                    <a:pt x="230" y="1"/>
                    <a:pt x="19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3"/>
            <p:cNvSpPr/>
            <p:nvPr/>
          </p:nvSpPr>
          <p:spPr>
            <a:xfrm>
              <a:off x="7319306" y="2706335"/>
              <a:ext cx="21162" cy="15998"/>
            </a:xfrm>
            <a:custGeom>
              <a:rect b="b" l="l" r="r" t="t"/>
              <a:pathLst>
                <a:path extrusionOk="0" h="505" w="668">
                  <a:moveTo>
                    <a:pt x="498" y="1"/>
                  </a:moveTo>
                  <a:cubicBezTo>
                    <a:pt x="466" y="1"/>
                    <a:pt x="433" y="10"/>
                    <a:pt x="405" y="28"/>
                  </a:cubicBezTo>
                  <a:cubicBezTo>
                    <a:pt x="310" y="88"/>
                    <a:pt x="215" y="147"/>
                    <a:pt x="119" y="195"/>
                  </a:cubicBezTo>
                  <a:cubicBezTo>
                    <a:pt x="48" y="243"/>
                    <a:pt x="0" y="326"/>
                    <a:pt x="48" y="421"/>
                  </a:cubicBezTo>
                  <a:cubicBezTo>
                    <a:pt x="72" y="481"/>
                    <a:pt x="131" y="505"/>
                    <a:pt x="191" y="505"/>
                  </a:cubicBezTo>
                  <a:cubicBezTo>
                    <a:pt x="227" y="505"/>
                    <a:pt x="239" y="505"/>
                    <a:pt x="274" y="493"/>
                  </a:cubicBezTo>
                  <a:cubicBezTo>
                    <a:pt x="370" y="433"/>
                    <a:pt x="489" y="374"/>
                    <a:pt x="596" y="302"/>
                  </a:cubicBezTo>
                  <a:cubicBezTo>
                    <a:pt x="655" y="255"/>
                    <a:pt x="667" y="147"/>
                    <a:pt x="631" y="76"/>
                  </a:cubicBezTo>
                  <a:cubicBezTo>
                    <a:pt x="602" y="25"/>
                    <a:pt x="550" y="1"/>
                    <a:pt x="4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3"/>
            <p:cNvSpPr/>
            <p:nvPr/>
          </p:nvSpPr>
          <p:spPr>
            <a:xfrm>
              <a:off x="7202375" y="2678234"/>
              <a:ext cx="18501" cy="19578"/>
            </a:xfrm>
            <a:custGeom>
              <a:rect b="b" l="l" r="r" t="t"/>
              <a:pathLst>
                <a:path extrusionOk="0" h="618" w="584">
                  <a:moveTo>
                    <a:pt x="183" y="1"/>
                  </a:moveTo>
                  <a:cubicBezTo>
                    <a:pt x="156" y="1"/>
                    <a:pt x="130" y="7"/>
                    <a:pt x="108" y="22"/>
                  </a:cubicBezTo>
                  <a:cubicBezTo>
                    <a:pt x="36" y="70"/>
                    <a:pt x="0" y="177"/>
                    <a:pt x="48" y="249"/>
                  </a:cubicBezTo>
                  <a:cubicBezTo>
                    <a:pt x="108" y="356"/>
                    <a:pt x="179" y="451"/>
                    <a:pt x="251" y="558"/>
                  </a:cubicBezTo>
                  <a:cubicBezTo>
                    <a:pt x="286" y="606"/>
                    <a:pt x="334" y="618"/>
                    <a:pt x="393" y="618"/>
                  </a:cubicBezTo>
                  <a:cubicBezTo>
                    <a:pt x="417" y="618"/>
                    <a:pt x="465" y="606"/>
                    <a:pt x="489" y="594"/>
                  </a:cubicBezTo>
                  <a:cubicBezTo>
                    <a:pt x="572" y="534"/>
                    <a:pt x="584" y="427"/>
                    <a:pt x="524" y="356"/>
                  </a:cubicBezTo>
                  <a:cubicBezTo>
                    <a:pt x="453" y="261"/>
                    <a:pt x="393" y="177"/>
                    <a:pt x="334" y="82"/>
                  </a:cubicBezTo>
                  <a:cubicBezTo>
                    <a:pt x="301" y="33"/>
                    <a:pt x="240" y="1"/>
                    <a:pt x="18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3"/>
            <p:cNvSpPr/>
            <p:nvPr/>
          </p:nvSpPr>
          <p:spPr>
            <a:xfrm>
              <a:off x="7345695" y="2683335"/>
              <a:ext cx="18913" cy="19388"/>
            </a:xfrm>
            <a:custGeom>
              <a:rect b="b" l="l" r="r" t="t"/>
              <a:pathLst>
                <a:path extrusionOk="0" h="612" w="597">
                  <a:moveTo>
                    <a:pt x="397" y="0"/>
                  </a:moveTo>
                  <a:cubicBezTo>
                    <a:pt x="346" y="0"/>
                    <a:pt x="297" y="25"/>
                    <a:pt x="275" y="76"/>
                  </a:cubicBezTo>
                  <a:cubicBezTo>
                    <a:pt x="215" y="159"/>
                    <a:pt x="132" y="254"/>
                    <a:pt x="60" y="326"/>
                  </a:cubicBezTo>
                  <a:cubicBezTo>
                    <a:pt x="1" y="397"/>
                    <a:pt x="1" y="504"/>
                    <a:pt x="72" y="564"/>
                  </a:cubicBezTo>
                  <a:cubicBezTo>
                    <a:pt x="108" y="588"/>
                    <a:pt x="156" y="612"/>
                    <a:pt x="179" y="612"/>
                  </a:cubicBezTo>
                  <a:cubicBezTo>
                    <a:pt x="227" y="612"/>
                    <a:pt x="263" y="588"/>
                    <a:pt x="299" y="552"/>
                  </a:cubicBezTo>
                  <a:cubicBezTo>
                    <a:pt x="382" y="457"/>
                    <a:pt x="465" y="350"/>
                    <a:pt x="525" y="254"/>
                  </a:cubicBezTo>
                  <a:cubicBezTo>
                    <a:pt x="596" y="171"/>
                    <a:pt x="572" y="76"/>
                    <a:pt x="489" y="28"/>
                  </a:cubicBezTo>
                  <a:cubicBezTo>
                    <a:pt x="461" y="10"/>
                    <a:pt x="429" y="0"/>
                    <a:pt x="3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3"/>
            <p:cNvSpPr/>
            <p:nvPr/>
          </p:nvSpPr>
          <p:spPr>
            <a:xfrm>
              <a:off x="7280086" y="2559751"/>
              <a:ext cx="21891" cy="10201"/>
            </a:xfrm>
            <a:custGeom>
              <a:rect b="b" l="l" r="r" t="t"/>
              <a:pathLst>
                <a:path extrusionOk="0" h="322" w="691">
                  <a:moveTo>
                    <a:pt x="167" y="0"/>
                  </a:moveTo>
                  <a:cubicBezTo>
                    <a:pt x="84" y="0"/>
                    <a:pt x="0" y="72"/>
                    <a:pt x="0" y="167"/>
                  </a:cubicBezTo>
                  <a:cubicBezTo>
                    <a:pt x="0" y="250"/>
                    <a:pt x="84" y="322"/>
                    <a:pt x="167" y="322"/>
                  </a:cubicBezTo>
                  <a:lnTo>
                    <a:pt x="524" y="322"/>
                  </a:lnTo>
                  <a:cubicBezTo>
                    <a:pt x="619" y="322"/>
                    <a:pt x="691" y="250"/>
                    <a:pt x="691" y="167"/>
                  </a:cubicBezTo>
                  <a:cubicBezTo>
                    <a:pt x="691" y="72"/>
                    <a:pt x="619" y="0"/>
                    <a:pt x="5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 name="Google Shape;679;p63"/>
          <p:cNvGrpSpPr/>
          <p:nvPr/>
        </p:nvGrpSpPr>
        <p:grpSpPr>
          <a:xfrm>
            <a:off x="948124" y="2836989"/>
            <a:ext cx="282174" cy="355735"/>
            <a:chOff x="7144274" y="1500214"/>
            <a:chExt cx="282174" cy="355735"/>
          </a:xfrm>
        </p:grpSpPr>
        <p:sp>
          <p:nvSpPr>
            <p:cNvPr id="680" name="Google Shape;680;p63"/>
            <p:cNvSpPr/>
            <p:nvPr/>
          </p:nvSpPr>
          <p:spPr>
            <a:xfrm>
              <a:off x="7245745" y="1613375"/>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1" name="Google Shape;681;p63"/>
            <p:cNvSpPr/>
            <p:nvPr/>
          </p:nvSpPr>
          <p:spPr>
            <a:xfrm>
              <a:off x="7313635" y="1613375"/>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2" name="Google Shape;682;p63"/>
            <p:cNvSpPr/>
            <p:nvPr/>
          </p:nvSpPr>
          <p:spPr>
            <a:xfrm>
              <a:off x="7262345" y="1653070"/>
              <a:ext cx="45302" cy="16157"/>
            </a:xfrm>
            <a:custGeom>
              <a:rect b="b" l="l" r="r" t="t"/>
              <a:pathLst>
                <a:path extrusionOk="0" h="510" w="143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3" name="Google Shape;683;p63"/>
            <p:cNvSpPr/>
            <p:nvPr/>
          </p:nvSpPr>
          <p:spPr>
            <a:xfrm>
              <a:off x="7144274" y="1500214"/>
              <a:ext cx="282174" cy="355735"/>
            </a:xfrm>
            <a:custGeom>
              <a:rect b="b" l="l" r="r" t="t"/>
              <a:pathLst>
                <a:path extrusionOk="0" h="11229" w="8907">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
          <p:nvSpPr>
            <p:cNvPr id="684" name="Google Shape;684;p63"/>
            <p:cNvSpPr/>
            <p:nvPr/>
          </p:nvSpPr>
          <p:spPr>
            <a:xfrm>
              <a:off x="7239726" y="1594081"/>
              <a:ext cx="22651" cy="12165"/>
            </a:xfrm>
            <a:custGeom>
              <a:rect b="b" l="l" r="r" t="t"/>
              <a:pathLst>
                <a:path extrusionOk="0" h="384" w="715">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5" name="Google Shape;685;p63"/>
            <p:cNvSpPr/>
            <p:nvPr/>
          </p:nvSpPr>
          <p:spPr>
            <a:xfrm>
              <a:off x="7307616" y="1594462"/>
              <a:ext cx="22651" cy="12514"/>
            </a:xfrm>
            <a:custGeom>
              <a:rect b="b" l="l" r="r" t="t"/>
              <a:pathLst>
                <a:path extrusionOk="0" h="395" w="715">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686" name="Google Shape;686;p63"/>
          <p:cNvGrpSpPr/>
          <p:nvPr/>
        </p:nvGrpSpPr>
        <p:grpSpPr>
          <a:xfrm>
            <a:off x="954358" y="3627737"/>
            <a:ext cx="255247" cy="327458"/>
            <a:chOff x="6974158" y="2789537"/>
            <a:chExt cx="255247" cy="327458"/>
          </a:xfrm>
        </p:grpSpPr>
        <p:sp>
          <p:nvSpPr>
            <p:cNvPr id="687" name="Google Shape;687;p63"/>
            <p:cNvSpPr/>
            <p:nvPr/>
          </p:nvSpPr>
          <p:spPr>
            <a:xfrm>
              <a:off x="7066407" y="2897282"/>
              <a:ext cx="9876" cy="14798"/>
            </a:xfrm>
            <a:custGeom>
              <a:rect b="b" l="l" r="r" t="t"/>
              <a:pathLst>
                <a:path extrusionOk="0" h="466" w="311">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3"/>
            <p:cNvSpPr/>
            <p:nvPr/>
          </p:nvSpPr>
          <p:spPr>
            <a:xfrm>
              <a:off x="7127662" y="2897282"/>
              <a:ext cx="9495" cy="14798"/>
            </a:xfrm>
            <a:custGeom>
              <a:rect b="b" l="l" r="r" t="t"/>
              <a:pathLst>
                <a:path extrusionOk="0" h="466" w="299">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3"/>
            <p:cNvSpPr/>
            <p:nvPr/>
          </p:nvSpPr>
          <p:spPr>
            <a:xfrm>
              <a:off x="7081935" y="2933292"/>
              <a:ext cx="40837" cy="14703"/>
            </a:xfrm>
            <a:custGeom>
              <a:rect b="b" l="l" r="r" t="t"/>
              <a:pathLst>
                <a:path extrusionOk="0" h="463" w="1286">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3"/>
            <p:cNvSpPr/>
            <p:nvPr/>
          </p:nvSpPr>
          <p:spPr>
            <a:xfrm>
              <a:off x="6974158" y="2789537"/>
              <a:ext cx="255247" cy="327458"/>
            </a:xfrm>
            <a:custGeom>
              <a:rect b="b" l="l" r="r" t="t"/>
              <a:pathLst>
                <a:path extrusionOk="0" h="10312" w="8038">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3"/>
            <p:cNvSpPr/>
            <p:nvPr/>
          </p:nvSpPr>
          <p:spPr>
            <a:xfrm>
              <a:off x="7061135" y="2881785"/>
              <a:ext cx="20069" cy="9495"/>
            </a:xfrm>
            <a:custGeom>
              <a:rect b="b" l="l" r="r" t="t"/>
              <a:pathLst>
                <a:path extrusionOk="0" h="299" w="632">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3"/>
            <p:cNvSpPr/>
            <p:nvPr/>
          </p:nvSpPr>
          <p:spPr>
            <a:xfrm>
              <a:off x="7122740" y="2881785"/>
              <a:ext cx="19688" cy="9495"/>
            </a:xfrm>
            <a:custGeom>
              <a:rect b="b" l="l" r="r" t="t"/>
              <a:pathLst>
                <a:path extrusionOk="0" h="299" w="62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 name="Google Shape;693;p63"/>
          <p:cNvSpPr txBox="1"/>
          <p:nvPr>
            <p:ph idx="5" type="subTitle"/>
          </p:nvPr>
        </p:nvSpPr>
        <p:spPr>
          <a:xfrm>
            <a:off x="1386519" y="3496250"/>
            <a:ext cx="1116900" cy="5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Regan</a:t>
            </a:r>
            <a:endParaRPr/>
          </a:p>
        </p:txBody>
      </p:sp>
      <p:sp>
        <p:nvSpPr>
          <p:cNvPr id="694" name="Google Shape;694;p63"/>
          <p:cNvSpPr txBox="1"/>
          <p:nvPr>
            <p:ph idx="2" type="subTitle"/>
          </p:nvPr>
        </p:nvSpPr>
        <p:spPr>
          <a:xfrm>
            <a:off x="2381950" y="1318175"/>
            <a:ext cx="3794400" cy="5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rPr lang="en" sz="1600"/>
              <a:t>“Let’s add short position next time!”</a:t>
            </a:r>
            <a:endParaRPr sz="2100"/>
          </a:p>
          <a:p>
            <a:pPr indent="0" lvl="0" marL="0" rtl="0" algn="l">
              <a:spcBef>
                <a:spcPts val="0"/>
              </a:spcBef>
              <a:spcAft>
                <a:spcPts val="0"/>
              </a:spcAft>
              <a:buNone/>
            </a:pPr>
            <a:r>
              <a:t/>
            </a:r>
            <a:endParaRPr sz="1600"/>
          </a:p>
        </p:txBody>
      </p:sp>
      <p:sp>
        <p:nvSpPr>
          <p:cNvPr id="695" name="Google Shape;695;p63"/>
          <p:cNvSpPr txBox="1"/>
          <p:nvPr>
            <p:ph idx="4" type="subTitle"/>
          </p:nvPr>
        </p:nvSpPr>
        <p:spPr>
          <a:xfrm>
            <a:off x="2420050" y="3498225"/>
            <a:ext cx="3718200" cy="5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“We need more reliable source next time. ”</a:t>
            </a:r>
            <a:endParaRPr sz="1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pic>
        <p:nvPicPr>
          <p:cNvPr id="700" name="Google Shape;700;p64"/>
          <p:cNvPicPr preferRelativeResize="0"/>
          <p:nvPr/>
        </p:nvPicPr>
        <p:blipFill>
          <a:blip r:embed="rId3">
            <a:alphaModFix/>
          </a:blip>
          <a:stretch>
            <a:fillRect/>
          </a:stretch>
        </p:blipFill>
        <p:spPr>
          <a:xfrm>
            <a:off x="1868675" y="456450"/>
            <a:ext cx="5709825" cy="38467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5"/>
          <p:cNvSpPr txBox="1"/>
          <p:nvPr>
            <p:ph idx="6" type="subTitle"/>
          </p:nvPr>
        </p:nvSpPr>
        <p:spPr>
          <a:xfrm>
            <a:off x="1127070" y="1555575"/>
            <a:ext cx="2999400" cy="5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706" name="Google Shape;706;p65"/>
          <p:cNvPicPr preferRelativeResize="0"/>
          <p:nvPr/>
        </p:nvPicPr>
        <p:blipFill rotWithShape="1">
          <a:blip r:embed="rId3">
            <a:alphaModFix/>
          </a:blip>
          <a:srcRect b="2464" l="3817" r="2846" t="13431"/>
          <a:stretch/>
        </p:blipFill>
        <p:spPr>
          <a:xfrm>
            <a:off x="691125" y="866325"/>
            <a:ext cx="3896100" cy="3511200"/>
          </a:xfrm>
          <a:prstGeom prst="ellipse">
            <a:avLst/>
          </a:prstGeom>
          <a:noFill/>
          <a:ln>
            <a:noFill/>
          </a:ln>
        </p:spPr>
      </p:pic>
      <p:sp>
        <p:nvSpPr>
          <p:cNvPr id="707" name="Google Shape;707;p65"/>
          <p:cNvSpPr txBox="1"/>
          <p:nvPr>
            <p:ph idx="4294967295" type="ctrTitle"/>
          </p:nvPr>
        </p:nvSpPr>
        <p:spPr>
          <a:xfrm flipH="1">
            <a:off x="3728200" y="1555575"/>
            <a:ext cx="5583600" cy="15915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en" sz="5700"/>
              <a:t>Thanks </a:t>
            </a:r>
            <a:endParaRPr sz="5700"/>
          </a:p>
          <a:p>
            <a:pPr indent="0" lvl="0" marL="914400" rtl="0" algn="l">
              <a:spcBef>
                <a:spcPts val="0"/>
              </a:spcBef>
              <a:spcAft>
                <a:spcPts val="0"/>
              </a:spcAft>
              <a:buNone/>
            </a:pPr>
            <a:r>
              <a:rPr lang="en" sz="5700"/>
              <a:t>for listening!</a:t>
            </a:r>
            <a:endParaRPr sz="5700"/>
          </a:p>
          <a:p>
            <a:pPr indent="0" lvl="0" marL="0" rtl="0" algn="l">
              <a:spcBef>
                <a:spcPts val="0"/>
              </a:spcBef>
              <a:spcAft>
                <a:spcPts val="0"/>
              </a:spcAft>
              <a:buNone/>
            </a:pPr>
            <a:r>
              <a:rPr lang="en" sz="5700"/>
              <a:t> 		 		</a:t>
            </a:r>
            <a:endParaRPr sz="57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66"/>
          <p:cNvSpPr txBox="1"/>
          <p:nvPr>
            <p:ph idx="2" type="title"/>
          </p:nvPr>
        </p:nvSpPr>
        <p:spPr>
          <a:xfrm>
            <a:off x="2969750" y="-130100"/>
            <a:ext cx="5533500" cy="151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800"/>
              <a:t>Reference</a:t>
            </a:r>
            <a:endParaRPr sz="3800"/>
          </a:p>
        </p:txBody>
      </p:sp>
      <p:sp>
        <p:nvSpPr>
          <p:cNvPr id="713" name="Google Shape;713;p66"/>
          <p:cNvSpPr txBox="1"/>
          <p:nvPr/>
        </p:nvSpPr>
        <p:spPr>
          <a:xfrm>
            <a:off x="401325" y="999325"/>
            <a:ext cx="8097000" cy="4270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 sz="1100">
                <a:latin typeface="Times New Roman"/>
                <a:ea typeface="Times New Roman"/>
                <a:cs typeface="Times New Roman"/>
                <a:sym typeface="Times New Roman"/>
              </a:rPr>
              <a:t>1. Asness, Clifford S., et al. “Value and Momentum Everywhere.” The Journal of Finance (New York), vol. 68, no. 3, 2013, pp. 929–985.</a:t>
            </a:r>
            <a:endParaRPr sz="1100">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lang="en" sz="1100">
                <a:latin typeface="Times New Roman"/>
                <a:ea typeface="Times New Roman"/>
                <a:cs typeface="Times New Roman"/>
                <a:sym typeface="Times New Roman"/>
              </a:rPr>
              <a:t>2. fja05680. “FJA05680/SP500: Current and Historical Lists of S&amp;P 500 Components since 1996.” </a:t>
            </a:r>
            <a:r>
              <a:rPr i="1" lang="en" sz="1100">
                <a:latin typeface="Times New Roman"/>
                <a:ea typeface="Times New Roman"/>
                <a:cs typeface="Times New Roman"/>
                <a:sym typeface="Times New Roman"/>
              </a:rPr>
              <a:t>GitHub</a:t>
            </a:r>
            <a:r>
              <a:rPr lang="en" sz="1100">
                <a:latin typeface="Times New Roman"/>
                <a:ea typeface="Times New Roman"/>
                <a:cs typeface="Times New Roman"/>
                <a:sym typeface="Times New Roman"/>
              </a:rPr>
              <a:t>, https://github.com/fja05680/sp500. </a:t>
            </a:r>
            <a:endParaRPr sz="1100">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lang="en" sz="1100">
                <a:latin typeface="Times New Roman"/>
                <a:ea typeface="Times New Roman"/>
                <a:cs typeface="Times New Roman"/>
                <a:sym typeface="Times New Roman"/>
              </a:rPr>
              <a:t>3. Jack Vogel, PhD. “How to Measure Momentum?” </a:t>
            </a:r>
            <a:r>
              <a:rPr i="1" lang="en" sz="1100">
                <a:latin typeface="Times New Roman"/>
                <a:ea typeface="Times New Roman"/>
                <a:cs typeface="Times New Roman"/>
                <a:sym typeface="Times New Roman"/>
              </a:rPr>
              <a:t>Alpha Architect</a:t>
            </a:r>
            <a:r>
              <a:rPr lang="en" sz="1100">
                <a:latin typeface="Times New Roman"/>
                <a:ea typeface="Times New Roman"/>
                <a:cs typeface="Times New Roman"/>
                <a:sym typeface="Times New Roman"/>
              </a:rPr>
              <a:t>, 10 May 2022, https://alphaarchitect.com/2016/10/how-to-measure-momentum/. </a:t>
            </a:r>
            <a:endParaRPr sz="1100">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lang="en" sz="1100">
                <a:latin typeface="Times New Roman"/>
                <a:ea typeface="Times New Roman"/>
                <a:cs typeface="Times New Roman"/>
                <a:sym typeface="Times New Roman"/>
              </a:rPr>
              <a:t>4. Jegadeesh, N. “EVIDENCE OF PREDICTABLE BEHAVIOR OF SECURITY RETURNS.” The Journal of Finance (New York), vol. 45, no. 3, 1990, pp. 881–898.</a:t>
            </a:r>
            <a:endParaRPr sz="1100">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lang="en" sz="1100">
                <a:latin typeface="Times New Roman"/>
                <a:ea typeface="Times New Roman"/>
                <a:cs typeface="Times New Roman"/>
                <a:sym typeface="Times New Roman"/>
              </a:rPr>
              <a:t>5. Jegadeesh, Narasimhan, and Sheridan Titman. “Returns to Buying Winners and Selling Losers: Implications for Stock Market Efficiency.” </a:t>
            </a:r>
            <a:r>
              <a:rPr i="1" lang="en" sz="1100">
                <a:latin typeface="Times New Roman"/>
                <a:ea typeface="Times New Roman"/>
                <a:cs typeface="Times New Roman"/>
                <a:sym typeface="Times New Roman"/>
              </a:rPr>
              <a:t>The Journal of Finance</a:t>
            </a:r>
            <a:r>
              <a:rPr lang="en" sz="1100">
                <a:latin typeface="Times New Roman"/>
                <a:ea typeface="Times New Roman"/>
                <a:cs typeface="Times New Roman"/>
                <a:sym typeface="Times New Roman"/>
              </a:rPr>
              <a:t>, vol. 48, no. 1, 1993, pp. 65–91. JSTOR, https://doi.org/10.2307/2328882. Accessed 12 Oct. 2022.</a:t>
            </a:r>
            <a:endParaRPr sz="1100">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lang="en" sz="1100">
                <a:latin typeface="Times New Roman"/>
                <a:ea typeface="Times New Roman"/>
                <a:cs typeface="Times New Roman"/>
                <a:sym typeface="Times New Roman"/>
              </a:rPr>
              <a:t>6. Lehmann, Bn. “Fads, Martingales, and Market Efficiency.” The Quarterly Journal of Economics, vol. 105, no. 1, 1990, pp. 1–28.</a:t>
            </a:r>
            <a:endParaRPr sz="1100">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lang="en" sz="1100">
                <a:latin typeface="Times New Roman"/>
                <a:ea typeface="Times New Roman"/>
                <a:cs typeface="Times New Roman"/>
                <a:sym typeface="Times New Roman"/>
              </a:rPr>
              <a:t>7. “Momentum Portfolios.” </a:t>
            </a:r>
            <a:r>
              <a:rPr i="1" lang="en" sz="1100">
                <a:latin typeface="Times New Roman"/>
                <a:ea typeface="Times New Roman"/>
                <a:cs typeface="Times New Roman"/>
                <a:sym typeface="Times New Roman"/>
              </a:rPr>
              <a:t>Varsity by Zerodha</a:t>
            </a:r>
            <a:r>
              <a:rPr lang="en" sz="1100">
                <a:latin typeface="Times New Roman"/>
                <a:ea typeface="Times New Roman"/>
                <a:cs typeface="Times New Roman"/>
                <a:sym typeface="Times New Roman"/>
              </a:rPr>
              <a:t>, 12 July 2019, https://zerodha.com/varsity/chapter/momentum-portfolios/. </a:t>
            </a:r>
            <a:endParaRPr sz="1100">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t/>
            </a:r>
            <a:endParaRPr sz="1100">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t/>
            </a:r>
            <a:endParaRPr sz="1100">
              <a:latin typeface="Times New Roman"/>
              <a:ea typeface="Times New Roman"/>
              <a:cs typeface="Times New Roman"/>
              <a:sym typeface="Times New Roman"/>
            </a:endParaRPr>
          </a:p>
          <a:p>
            <a:pPr indent="0" lvl="0" marL="0" rtl="0" algn="l">
              <a:spcBef>
                <a:spcPts val="1200"/>
              </a:spcBef>
              <a:spcAft>
                <a:spcPts val="0"/>
              </a:spcAft>
              <a:buNone/>
            </a:pPr>
            <a:r>
              <a:t/>
            </a:r>
            <a:endParaRPr sz="11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8" name="Shape 508"/>
        <p:cNvGrpSpPr/>
        <p:nvPr/>
      </p:nvGrpSpPr>
      <p:grpSpPr>
        <a:xfrm>
          <a:off x="0" y="0"/>
          <a:ext cx="0" cy="0"/>
          <a:chOff x="0" y="0"/>
          <a:chExt cx="0" cy="0"/>
        </a:xfrm>
      </p:grpSpPr>
      <p:pic>
        <p:nvPicPr>
          <p:cNvPr id="509" name="Google Shape;509;p44"/>
          <p:cNvPicPr preferRelativeResize="0"/>
          <p:nvPr/>
        </p:nvPicPr>
        <p:blipFill rotWithShape="1">
          <a:blip r:embed="rId3">
            <a:alphaModFix/>
          </a:blip>
          <a:srcRect b="0" l="-21934" r="-27991" t="2276"/>
          <a:stretch/>
        </p:blipFill>
        <p:spPr>
          <a:xfrm>
            <a:off x="2792050" y="919325"/>
            <a:ext cx="4989900" cy="3252900"/>
          </a:xfrm>
          <a:prstGeom prst="rect">
            <a:avLst/>
          </a:prstGeom>
          <a:noFill/>
          <a:ln>
            <a:noFill/>
          </a:ln>
        </p:spPr>
      </p:pic>
      <p:sp>
        <p:nvSpPr>
          <p:cNvPr id="510" name="Google Shape;510;p44"/>
          <p:cNvSpPr txBox="1"/>
          <p:nvPr>
            <p:ph type="title"/>
          </p:nvPr>
        </p:nvSpPr>
        <p:spPr>
          <a:xfrm>
            <a:off x="2561800" y="3799450"/>
            <a:ext cx="6472200" cy="694200"/>
          </a:xfrm>
          <a:prstGeom prst="rect">
            <a:avLst/>
          </a:prstGeom>
        </p:spPr>
        <p:txBody>
          <a:bodyPr anchorCtr="0" anchor="t" bIns="91425" lIns="114300" spcFirstLastPara="1" rIns="91425" wrap="square" tIns="91425">
            <a:noAutofit/>
          </a:bodyPr>
          <a:lstStyle/>
          <a:p>
            <a:pPr indent="0" lvl="0" marL="0" rtl="0" algn="l">
              <a:spcBef>
                <a:spcPts val="0"/>
              </a:spcBef>
              <a:spcAft>
                <a:spcPts val="0"/>
              </a:spcAft>
              <a:buNone/>
            </a:pPr>
            <a:r>
              <a:rPr lang="en"/>
              <a:t>About Momentum Investing</a:t>
            </a:r>
            <a:endParaRPr/>
          </a:p>
        </p:txBody>
      </p:sp>
      <p:sp>
        <p:nvSpPr>
          <p:cNvPr id="511" name="Google Shape;511;p44"/>
          <p:cNvSpPr txBox="1"/>
          <p:nvPr>
            <p:ph idx="2" type="title"/>
          </p:nvPr>
        </p:nvSpPr>
        <p:spPr>
          <a:xfrm>
            <a:off x="716250" y="543200"/>
            <a:ext cx="2959500" cy="151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5" name="Shape 515"/>
        <p:cNvGrpSpPr/>
        <p:nvPr/>
      </p:nvGrpSpPr>
      <p:grpSpPr>
        <a:xfrm>
          <a:off x="0" y="0"/>
          <a:ext cx="0" cy="0"/>
          <a:chOff x="0" y="0"/>
          <a:chExt cx="0" cy="0"/>
        </a:xfrm>
      </p:grpSpPr>
      <p:sp>
        <p:nvSpPr>
          <p:cNvPr id="516" name="Google Shape;516;p45"/>
          <p:cNvSpPr txBox="1"/>
          <p:nvPr>
            <p:ph type="title"/>
          </p:nvPr>
        </p:nvSpPr>
        <p:spPr>
          <a:xfrm>
            <a:off x="716250" y="445575"/>
            <a:ext cx="69786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Momentum Investing</a:t>
            </a:r>
            <a:endParaRPr/>
          </a:p>
        </p:txBody>
      </p:sp>
      <p:sp>
        <p:nvSpPr>
          <p:cNvPr id="517" name="Google Shape;517;p45"/>
          <p:cNvSpPr txBox="1"/>
          <p:nvPr>
            <p:ph idx="1" type="subTitle"/>
          </p:nvPr>
        </p:nvSpPr>
        <p:spPr>
          <a:xfrm>
            <a:off x="4650600" y="1437025"/>
            <a:ext cx="3813900" cy="3020700"/>
          </a:xfrm>
          <a:prstGeom prst="rect">
            <a:avLst/>
          </a:prstGeom>
        </p:spPr>
        <p:txBody>
          <a:bodyPr anchorCtr="0" anchor="ctr" bIns="91425" lIns="91425" spcFirstLastPara="1" rIns="91425" wrap="square" tIns="91425">
            <a:noAutofit/>
          </a:bodyPr>
          <a:lstStyle/>
          <a:p>
            <a:pPr indent="-349250" lvl="0" marL="457200" rtl="0" algn="l">
              <a:lnSpc>
                <a:spcPct val="115000"/>
              </a:lnSpc>
              <a:spcBef>
                <a:spcPts val="0"/>
              </a:spcBef>
              <a:spcAft>
                <a:spcPts val="0"/>
              </a:spcAft>
              <a:buSzPts val="1900"/>
              <a:buChar char="●"/>
            </a:pPr>
            <a:r>
              <a:rPr lang="en" sz="1900"/>
              <a:t>Compare &amp; Rank Historical Performance</a:t>
            </a:r>
            <a:endParaRPr sz="1900"/>
          </a:p>
          <a:p>
            <a:pPr indent="-349250" lvl="0" marL="457200" rtl="0" algn="l">
              <a:lnSpc>
                <a:spcPct val="115000"/>
              </a:lnSpc>
              <a:spcBef>
                <a:spcPts val="0"/>
              </a:spcBef>
              <a:spcAft>
                <a:spcPts val="0"/>
              </a:spcAft>
              <a:buSzPts val="1900"/>
              <a:buChar char="●"/>
            </a:pPr>
            <a:r>
              <a:rPr lang="en" sz="1900"/>
              <a:t>Purchase winner stocks</a:t>
            </a:r>
            <a:endParaRPr sz="1900"/>
          </a:p>
          <a:p>
            <a:pPr indent="-349250" lvl="0" marL="457200" rtl="0" algn="l">
              <a:lnSpc>
                <a:spcPct val="115000"/>
              </a:lnSpc>
              <a:spcBef>
                <a:spcPts val="0"/>
              </a:spcBef>
              <a:spcAft>
                <a:spcPts val="0"/>
              </a:spcAft>
              <a:buSzPts val="1900"/>
              <a:buChar char="●"/>
            </a:pPr>
            <a:r>
              <a:rPr lang="en" sz="1900"/>
              <a:t>Short past loser stocks</a:t>
            </a:r>
            <a:endParaRPr sz="1900"/>
          </a:p>
          <a:p>
            <a:pPr indent="-349250" lvl="0" marL="457200" rtl="0" algn="l">
              <a:lnSpc>
                <a:spcPct val="115000"/>
              </a:lnSpc>
              <a:spcBef>
                <a:spcPts val="0"/>
              </a:spcBef>
              <a:spcAft>
                <a:spcPts val="0"/>
              </a:spcAft>
              <a:buSzPts val="1900"/>
              <a:buChar char="●"/>
            </a:pPr>
            <a:r>
              <a:rPr lang="en" sz="1900"/>
              <a:t>Jegadeesh and Titman, 1993</a:t>
            </a:r>
            <a:endParaRPr sz="1900"/>
          </a:p>
        </p:txBody>
      </p:sp>
      <p:pic>
        <p:nvPicPr>
          <p:cNvPr id="518" name="Google Shape;518;p45"/>
          <p:cNvPicPr preferRelativeResize="0"/>
          <p:nvPr/>
        </p:nvPicPr>
        <p:blipFill rotWithShape="1">
          <a:blip r:embed="rId3">
            <a:alphaModFix/>
          </a:blip>
          <a:srcRect b="4889" l="4898" r="4889" t="4898"/>
          <a:stretch/>
        </p:blipFill>
        <p:spPr>
          <a:xfrm>
            <a:off x="805275" y="1123650"/>
            <a:ext cx="3429600" cy="34296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2" name="Shape 522"/>
        <p:cNvGrpSpPr/>
        <p:nvPr/>
      </p:nvGrpSpPr>
      <p:grpSpPr>
        <a:xfrm>
          <a:off x="0" y="0"/>
          <a:ext cx="0" cy="0"/>
          <a:chOff x="0" y="0"/>
          <a:chExt cx="0" cy="0"/>
        </a:xfrm>
      </p:grpSpPr>
      <p:sp>
        <p:nvSpPr>
          <p:cNvPr id="523" name="Google Shape;523;p46"/>
          <p:cNvSpPr txBox="1"/>
          <p:nvPr>
            <p:ph type="title"/>
          </p:nvPr>
        </p:nvSpPr>
        <p:spPr>
          <a:xfrm>
            <a:off x="668675" y="391675"/>
            <a:ext cx="6950100" cy="6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Critical </a:t>
            </a:r>
            <a:r>
              <a:rPr lang="en"/>
              <a:t>Points</a:t>
            </a:r>
            <a:endParaRPr/>
          </a:p>
        </p:txBody>
      </p:sp>
      <p:sp>
        <p:nvSpPr>
          <p:cNvPr id="524" name="Google Shape;524;p46"/>
          <p:cNvSpPr txBox="1"/>
          <p:nvPr>
            <p:ph idx="1" type="subTitle"/>
          </p:nvPr>
        </p:nvSpPr>
        <p:spPr>
          <a:xfrm>
            <a:off x="4433475" y="1425550"/>
            <a:ext cx="4146900" cy="30321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AutoNum type="arabicPeriod"/>
            </a:pPr>
            <a:r>
              <a:rPr lang="en" sz="2000"/>
              <a:t>Length of Lookback window</a:t>
            </a:r>
            <a:endParaRPr sz="2000"/>
          </a:p>
          <a:p>
            <a:pPr indent="0" lvl="0" marL="457200" rtl="0" algn="l">
              <a:spcBef>
                <a:spcPts val="1600"/>
              </a:spcBef>
              <a:spcAft>
                <a:spcPts val="0"/>
              </a:spcAft>
              <a:buNone/>
            </a:pPr>
            <a:r>
              <a:t/>
            </a:r>
            <a:endParaRPr sz="2000"/>
          </a:p>
          <a:p>
            <a:pPr indent="-355600" lvl="0" marL="457200" rtl="0" algn="l">
              <a:spcBef>
                <a:spcPts val="1600"/>
              </a:spcBef>
              <a:spcAft>
                <a:spcPts val="0"/>
              </a:spcAft>
              <a:buSzPts val="2000"/>
              <a:buAutoNum type="arabicPeriod"/>
            </a:pPr>
            <a:r>
              <a:rPr lang="en" sz="2000"/>
              <a:t>Portfolio Holding period (requires appropriate rebalance)</a:t>
            </a:r>
            <a:endParaRPr sz="2000"/>
          </a:p>
        </p:txBody>
      </p:sp>
      <p:pic>
        <p:nvPicPr>
          <p:cNvPr id="525" name="Google Shape;525;p46"/>
          <p:cNvPicPr preferRelativeResize="0"/>
          <p:nvPr/>
        </p:nvPicPr>
        <p:blipFill rotWithShape="1">
          <a:blip r:embed="rId3">
            <a:alphaModFix/>
          </a:blip>
          <a:srcRect b="8015" l="7733" r="6237" t="7880"/>
          <a:stretch/>
        </p:blipFill>
        <p:spPr>
          <a:xfrm>
            <a:off x="716250" y="1356425"/>
            <a:ext cx="3318350" cy="32438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9" name="Shape 529"/>
        <p:cNvGrpSpPr/>
        <p:nvPr/>
      </p:nvGrpSpPr>
      <p:grpSpPr>
        <a:xfrm>
          <a:off x="0" y="0"/>
          <a:ext cx="0" cy="0"/>
          <a:chOff x="0" y="0"/>
          <a:chExt cx="0" cy="0"/>
        </a:xfrm>
      </p:grpSpPr>
      <p:sp>
        <p:nvSpPr>
          <p:cNvPr id="530" name="Google Shape;530;p47"/>
          <p:cNvSpPr txBox="1"/>
          <p:nvPr>
            <p:ph type="title"/>
          </p:nvPr>
        </p:nvSpPr>
        <p:spPr>
          <a:xfrm>
            <a:off x="3902775" y="3799450"/>
            <a:ext cx="6472200" cy="694200"/>
          </a:xfrm>
          <a:prstGeom prst="rect">
            <a:avLst/>
          </a:prstGeom>
        </p:spPr>
        <p:txBody>
          <a:bodyPr anchorCtr="0" anchor="t" bIns="91425" lIns="114300" spcFirstLastPara="1" rIns="91425" wrap="square" tIns="91425">
            <a:noAutofit/>
          </a:bodyPr>
          <a:lstStyle/>
          <a:p>
            <a:pPr indent="0" lvl="0" marL="0" rtl="0" algn="l">
              <a:spcBef>
                <a:spcPts val="0"/>
              </a:spcBef>
              <a:spcAft>
                <a:spcPts val="0"/>
              </a:spcAft>
              <a:buNone/>
            </a:pPr>
            <a:r>
              <a:rPr lang="en"/>
              <a:t>Data Collection</a:t>
            </a:r>
            <a:endParaRPr/>
          </a:p>
        </p:txBody>
      </p:sp>
      <p:sp>
        <p:nvSpPr>
          <p:cNvPr id="531" name="Google Shape;531;p47"/>
          <p:cNvSpPr txBox="1"/>
          <p:nvPr>
            <p:ph idx="2" type="title"/>
          </p:nvPr>
        </p:nvSpPr>
        <p:spPr>
          <a:xfrm>
            <a:off x="716250" y="543200"/>
            <a:ext cx="2959500" cy="151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pic>
        <p:nvPicPr>
          <p:cNvPr id="532" name="Google Shape;532;p47"/>
          <p:cNvPicPr preferRelativeResize="0"/>
          <p:nvPr/>
        </p:nvPicPr>
        <p:blipFill>
          <a:blip r:embed="rId3">
            <a:alphaModFix/>
          </a:blip>
          <a:stretch>
            <a:fillRect/>
          </a:stretch>
        </p:blipFill>
        <p:spPr>
          <a:xfrm>
            <a:off x="3161875" y="1189325"/>
            <a:ext cx="4895850" cy="2562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8"/>
          <p:cNvSpPr txBox="1"/>
          <p:nvPr>
            <p:ph idx="2" type="title"/>
          </p:nvPr>
        </p:nvSpPr>
        <p:spPr>
          <a:xfrm>
            <a:off x="334150" y="214625"/>
            <a:ext cx="2959500" cy="53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Main Data we need: </a:t>
            </a:r>
            <a:endParaRPr sz="2400"/>
          </a:p>
        </p:txBody>
      </p:sp>
      <p:sp>
        <p:nvSpPr>
          <p:cNvPr id="538" name="Google Shape;538;p48"/>
          <p:cNvSpPr txBox="1"/>
          <p:nvPr/>
        </p:nvSpPr>
        <p:spPr>
          <a:xfrm>
            <a:off x="1491200" y="745625"/>
            <a:ext cx="6786300" cy="4340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Historical stock price, daily.  </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S&amp;P500 stock tickers</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To avoid potential Survivor Bias: We cannot pick current S&amp;P500 stocks as our testing universe and trace them back.</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Many stocks could be delisted.</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Randomly choose  100 tickers to construct our testing universe at spot time</a:t>
            </a:r>
            <a:endParaRPr sz="1800">
              <a:latin typeface="Lato"/>
              <a:ea typeface="Lato"/>
              <a:cs typeface="Lato"/>
              <a:sym typeface="Lato"/>
            </a:endParaRPr>
          </a:p>
          <a:p>
            <a:pPr indent="-342900" lvl="2" marL="1371600" rtl="0" algn="l">
              <a:spcBef>
                <a:spcPts val="0"/>
              </a:spcBef>
              <a:spcAft>
                <a:spcPts val="0"/>
              </a:spcAft>
              <a:buSzPts val="1800"/>
              <a:buFont typeface="Lato"/>
              <a:buChar char="-"/>
            </a:pPr>
            <a:r>
              <a:rPr lang="en" sz="1800">
                <a:latin typeface="Lato"/>
                <a:ea typeface="Lato"/>
                <a:cs typeface="Lato"/>
                <a:sym typeface="Lato"/>
              </a:rPr>
              <a:t>Focus on the testing universe so that we are not affected by the </a:t>
            </a:r>
            <a:r>
              <a:rPr lang="en" sz="1800">
                <a:latin typeface="Lato"/>
                <a:ea typeface="Lato"/>
                <a:cs typeface="Lato"/>
                <a:sym typeface="Lato"/>
              </a:rPr>
              <a:t>change of S&amp;P500 tickers.</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Data source: yfinance.</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Why? Adjusted Close Price, reflecting value change due to corporate action</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Some trust issue: We have detected extreme value of stock price, might be caused by misplaced </a:t>
            </a:r>
            <a:r>
              <a:rPr lang="en" sz="1800">
                <a:latin typeface="Lato"/>
                <a:ea typeface="Lato"/>
                <a:cs typeface="Lato"/>
                <a:sym typeface="Lato"/>
              </a:rPr>
              <a:t>decimal</a:t>
            </a:r>
            <a:r>
              <a:rPr lang="en" sz="1800">
                <a:latin typeface="Lato"/>
                <a:ea typeface="Lato"/>
                <a:cs typeface="Lato"/>
                <a:sym typeface="Lato"/>
              </a:rPr>
              <a:t> points. </a:t>
            </a:r>
            <a:endParaRPr sz="18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2" name="Shape 542"/>
        <p:cNvGrpSpPr/>
        <p:nvPr/>
      </p:nvGrpSpPr>
      <p:grpSpPr>
        <a:xfrm>
          <a:off x="0" y="0"/>
          <a:ext cx="0" cy="0"/>
          <a:chOff x="0" y="0"/>
          <a:chExt cx="0" cy="0"/>
        </a:xfrm>
      </p:grpSpPr>
      <p:sp>
        <p:nvSpPr>
          <p:cNvPr id="543" name="Google Shape;543;p49"/>
          <p:cNvSpPr txBox="1"/>
          <p:nvPr>
            <p:ph type="title"/>
          </p:nvPr>
        </p:nvSpPr>
        <p:spPr>
          <a:xfrm>
            <a:off x="3919625" y="3799450"/>
            <a:ext cx="6472200" cy="694200"/>
          </a:xfrm>
          <a:prstGeom prst="rect">
            <a:avLst/>
          </a:prstGeom>
        </p:spPr>
        <p:txBody>
          <a:bodyPr anchorCtr="0" anchor="t" bIns="91425" lIns="114300" spcFirstLastPara="1" rIns="91425" wrap="square" tIns="91425">
            <a:noAutofit/>
          </a:bodyPr>
          <a:lstStyle/>
          <a:p>
            <a:pPr indent="0" lvl="0" marL="0" rtl="0" algn="l">
              <a:spcBef>
                <a:spcPts val="0"/>
              </a:spcBef>
              <a:spcAft>
                <a:spcPts val="0"/>
              </a:spcAft>
              <a:buNone/>
            </a:pPr>
            <a:r>
              <a:rPr lang="en"/>
              <a:t>Data Cleaning</a:t>
            </a:r>
            <a:endParaRPr/>
          </a:p>
        </p:txBody>
      </p:sp>
      <p:sp>
        <p:nvSpPr>
          <p:cNvPr id="544" name="Google Shape;544;p49"/>
          <p:cNvSpPr txBox="1"/>
          <p:nvPr>
            <p:ph idx="2" type="title"/>
          </p:nvPr>
        </p:nvSpPr>
        <p:spPr>
          <a:xfrm>
            <a:off x="716250" y="543200"/>
            <a:ext cx="2959500" cy="151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pic>
        <p:nvPicPr>
          <p:cNvPr id="545" name="Google Shape;545;p49"/>
          <p:cNvPicPr preferRelativeResize="0"/>
          <p:nvPr/>
        </p:nvPicPr>
        <p:blipFill>
          <a:blip r:embed="rId3">
            <a:alphaModFix/>
          </a:blip>
          <a:stretch>
            <a:fillRect/>
          </a:stretch>
        </p:blipFill>
        <p:spPr>
          <a:xfrm>
            <a:off x="3575450" y="859200"/>
            <a:ext cx="3820675" cy="29402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0"/>
          <p:cNvSpPr txBox="1"/>
          <p:nvPr/>
        </p:nvSpPr>
        <p:spPr>
          <a:xfrm>
            <a:off x="1769250" y="1232700"/>
            <a:ext cx="70587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Filtration: </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Set up minimum stock price ($10) to filter out penny stock (strong momentum signal </a:t>
            </a:r>
            <a:r>
              <a:rPr lang="en" sz="1800">
                <a:latin typeface="Lato"/>
                <a:ea typeface="Lato"/>
                <a:cs typeface="Lato"/>
                <a:sym typeface="Lato"/>
              </a:rPr>
              <a:t>caused</a:t>
            </a:r>
            <a:r>
              <a:rPr lang="en" sz="1800">
                <a:latin typeface="Lato"/>
                <a:ea typeface="Lato"/>
                <a:cs typeface="Lato"/>
                <a:sym typeface="Lato"/>
              </a:rPr>
              <a:t> by </a:t>
            </a:r>
            <a:r>
              <a:rPr lang="en" sz="1800">
                <a:latin typeface="Lato"/>
                <a:ea typeface="Lato"/>
                <a:cs typeface="Lato"/>
                <a:sym typeface="Lato"/>
              </a:rPr>
              <a:t>little</a:t>
            </a:r>
            <a:r>
              <a:rPr lang="en" sz="1800">
                <a:latin typeface="Lato"/>
                <a:ea typeface="Lato"/>
                <a:cs typeface="Lato"/>
                <a:sym typeface="Lato"/>
              </a:rPr>
              <a:t> price change)</a:t>
            </a:r>
            <a:endParaRPr sz="1800">
              <a:latin typeface="Lato"/>
              <a:ea typeface="Lato"/>
              <a:cs typeface="Lato"/>
              <a:sym typeface="Lato"/>
            </a:endParaRPr>
          </a:p>
          <a:p>
            <a:pPr indent="0" lvl="0" marL="457200" rtl="0" algn="l">
              <a:spcBef>
                <a:spcPts val="0"/>
              </a:spcBef>
              <a:spcAft>
                <a:spcPts val="0"/>
              </a:spcAft>
              <a:buNone/>
            </a:pPr>
            <a:r>
              <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Delisted stock would cause null values of stock price: </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Using last good value to fill the null value. </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Modify momentum signal, choosing stocks with positive signal to</a:t>
            </a:r>
            <a:endParaRPr sz="1800">
              <a:latin typeface="Lato"/>
              <a:ea typeface="Lato"/>
              <a:cs typeface="Lato"/>
              <a:sym typeface="Lato"/>
            </a:endParaRPr>
          </a:p>
          <a:p>
            <a:pPr indent="0" lvl="0" marL="914400" rtl="0" algn="l">
              <a:spcBef>
                <a:spcPts val="0"/>
              </a:spcBef>
              <a:spcAft>
                <a:spcPts val="0"/>
              </a:spcAft>
              <a:buNone/>
            </a:pPr>
            <a:r>
              <a:rPr lang="en" sz="1800">
                <a:latin typeface="Lato"/>
                <a:ea typeface="Lato"/>
                <a:cs typeface="Lato"/>
                <a:sym typeface="Lato"/>
              </a:rPr>
              <a:t>avoid such issue.  (Equal value will be zero changes.) </a:t>
            </a:r>
            <a:endParaRPr sz="1800">
              <a:latin typeface="Lato"/>
              <a:ea typeface="Lato"/>
              <a:cs typeface="Lato"/>
              <a:sym typeface="Lato"/>
            </a:endParaRPr>
          </a:p>
        </p:txBody>
      </p:sp>
      <p:sp>
        <p:nvSpPr>
          <p:cNvPr id="551" name="Google Shape;551;p50"/>
          <p:cNvSpPr txBox="1"/>
          <p:nvPr/>
        </p:nvSpPr>
        <p:spPr>
          <a:xfrm>
            <a:off x="399000" y="367625"/>
            <a:ext cx="7279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Lato"/>
                <a:ea typeface="Lato"/>
                <a:cs typeface="Lato"/>
                <a:sym typeface="Lato"/>
              </a:rPr>
              <a:t>Data cleaning</a:t>
            </a:r>
            <a:endParaRPr b="1" sz="24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vestment Fund Company Profile by Slidesgo">
  <a:themeElements>
    <a:clrScheme name="Simple Light">
      <a:dk1>
        <a:srgbClr val="2A2828"/>
      </a:dk1>
      <a:lt1>
        <a:srgbClr val="FFFFFF"/>
      </a:lt1>
      <a:dk2>
        <a:srgbClr val="FFA8A1"/>
      </a:dk2>
      <a:lt2>
        <a:srgbClr val="FEF4EA"/>
      </a:lt2>
      <a:accent1>
        <a:srgbClr val="FFD8B1"/>
      </a:accent1>
      <a:accent2>
        <a:srgbClr val="CAD5D7"/>
      </a:accent2>
      <a:accent3>
        <a:srgbClr val="212121"/>
      </a:accent3>
      <a:accent4>
        <a:srgbClr val="FFD8B1"/>
      </a:accent4>
      <a:accent5>
        <a:srgbClr val="FFA8A1"/>
      </a:accent5>
      <a:accent6>
        <a:srgbClr val="FEF4EA"/>
      </a:accent6>
      <a:hlink>
        <a:srgbClr val="30343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